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-362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17:2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14517 12224 0,'0'123'93,"88"530"-77,18 141 0,-106-583-1,0-193 1</inkml:trace>
  <inkml:trace contextRef="#ctx0" brushRef="#br0" timeOffset="36406.93">17074 4374 0,'0'565'172,"0"864"-141,0-1147-31,0 688 31,0-88-15,0 194 0,0-53-1,0-600-15,0-158 16,0 211-1,0-211 1,0-195-16,0 36 16,0 282-1,0-264 1,53 175 0,-35-193-1,0 124 1,35 34-1,-18-34 1,-18-72 15,36 89-15,-35-159-16,0 36 16,35 70-1,-36-18 1,-17-52-16,18-1 15,-18 36 1,0-141 31,0-1-31,0 89-1,0-35 1,0 17-1,0 141 17,0-141-32,0 247 31,0-317-15,0 0 187,-53-18-172,-88 17-15,88-17-1</inkml:trace>
  <inkml:trace contextRef="#ctx0" brushRef="#br0" timeOffset="38693.23">12259 5309 0,'71'194'78,"17"0"-62,-35-17 0,17-54-1,-52-52 1,-53-177 93,-18-370-78,53 141 1,35 193-1,177 142 0,-1 177-15,266 317-1,-319-300 17,-105-141-32,-159-106 62,36-53-46,-1-106-1,71 36 1,0 17 0,0 141-16,0 1 15,18-18-15,229 229 47,35 229-16,-176-247 1,-106-140 30,-18-36-31</inkml:trace>
  <inkml:trace contextRef="#ctx0" brushRef="#br0" timeOffset="39454.36">13917 5362 0,'-18'71'31,"1"52"0,17-105-31,0 52 16,0 1 0,0 0-16,17-36 15,36 18 1,-35-53-1,17-36 17,-17-158-17,17 18 1,-35 105 0,0 54-1,35 52 48,54 106-32,-54-105-15</inkml:trace>
  <inkml:trace contextRef="#ctx0" brushRef="#br0" timeOffset="39954.33">14340 5168 0,'-17'0'16,"-1"0"-16,18 18 15,18 52-15,-1-34 16,72 87 0,-19-35-16,18-17 15,-17-1 1,-53-52 0,-36 17 46,-158 248-31,158-248-31,18-18 16,-35-17 15,17-176-15,18 88-16,35-36 15,-17 1-15</inkml:trace>
  <inkml:trace contextRef="#ctx0" brushRef="#br0" timeOffset="40305.86">14587 4886 0,'18'-18'47,"35"36"-32,0 53-15,35 140 16,-35-87-1,0-54 1</inkml:trace>
  <inkml:trace contextRef="#ctx0" brushRef="#br0" timeOffset="40590.65">14887 5168 0,'124'-88'32,"-248"176"-32,265-194 15</inkml:trace>
  <inkml:trace contextRef="#ctx0" brushRef="#br0" timeOffset="41055.4">15046 5045 0,'53'0'32,"211"-53"-17,-264 35 1,89-70 0,-89 53-1,-18-54 1,-35 37-1,-17 52 17,52 0-32,0 70 31,18 248-15,53-160-16,18-17 15,52 18 1,-88-159-16,18 0 15,-53-53 79,0 0-78</inkml:trace>
  <inkml:trace contextRef="#ctx0" brushRef="#br0" timeOffset="42771.32">20020 5098 0,'0'35'63,"124"141"-47,-89-123-1,18 18-15,35 52 16,-70-87-1,-1-19-15,36 71 32,-70-176 30,17-106-46,0 88-1,17 89 1,71 17 0,283 211-1,-124-52-15,-71-18 16,18 36-16,-88-89 16,-35-53-16,-107-158 62,1-36-46,0 53-16,-71-212 31,88 266-15,54-1 93</inkml:trace>
  <inkml:trace contextRef="#ctx0" brushRef="#br0" timeOffset="44151.48">25012 4833 0,'0'0'0,"53"0"47,141 247-32,0-35 1,-53-54 0,-53-52-1,-17-18 1,-54-35 0,-17-264 62,89-424-47,-89 617-15,17 0-1,71 18 1,54 71-1,34 158 1,-70-176 0,-89-70 62,-52-354-47,35 248 0,0 105 157,0-53-63,0 54-94,0-142 0,-18 36-15</inkml:trace>
  <inkml:trace contextRef="#ctx0" brushRef="#br0" timeOffset="47620.09">12594 7655 0,'0'0'0,"-70"0"16,52 0-16,-35 0 15,-18 0 1,1 53 0,35 18-1,17 17-15,-35 71 16,35-53-1,18-36-15,-17 54 32,17-36-32,0-18 15,123-34 1,54-36 0,34-106-1,-87-53 1,-54-70-1,-70 52 1,0-52 0,-141 17-1,-123 71 1,246 141 0,0 0 46,1 159-31,17-71-31,35 0 0</inkml:trace>
  <inkml:trace contextRef="#ctx0" brushRef="#br0" timeOffset="48121.28">14041 7602 0,'17'0'31,"1"53"-31,52 335 31,36-176-15,-53-124-16,-35-53 16,17 1-1,0-36-15,1 0 16,-1-106-1,-35-18-15,0 36 16,0-194 0,-35 159-1,-248-54 1,-87 107 0,141 70-1,140 0 1,19 35-1,70 0 32,35 71-47</inkml:trace>
  <inkml:trace contextRef="#ctx0" brushRef="#br0" timeOffset="49504.23">12241 9525 0,'0'0'0,"0"53"32,36 106-1,-36-142-15,17 124-1,36-88 1,53 18-1,35-18 1,-70-53 0,-54 0-16,1 0 15,53-88 1,-71-71 0,0-18-1,0 19 1,-36 105-1,-52-35-15,0-18 16,53 53-16,-18 0 16,-53-18-16,-88 1 31,35 70-15,71 0-1,70 17 63,18 1-78</inkml:trace>
  <inkml:trace contextRef="#ctx0" brushRef="#br0" timeOffset="50154.47">13494 9155 0,'0'0'0,"-159"88"16,124-18 0,-1 36-1,36 0 1,0 35 0,0-88-16,53-18 31,106-17-16,-124-18-15,18 0 16,53-212 0,0 36-1,-88 52 1,-18 19 0,0 87-1,0-17 1,-18-18 15,0 53-31,-17 0 31</inkml:trace>
  <inkml:trace contextRef="#ctx0" brushRef="#br0" timeOffset="50788.27">13317 11112 0,'18'71'31,"-36"-142"-31,107 160 32,-72-89-1,-17-124-15,0 71-1,-17 53 63,-1 0-62,-17 0 0</inkml:trace>
  <inkml:trace contextRef="#ctx0" brushRef="#br0" timeOffset="62341.26">22102 5221 0,'17'53'172,"36"159"-156,-18-106 0,18 88-1,18 17 1,-18-52-1</inkml:trace>
  <inkml:trace contextRef="#ctx0" brushRef="#br0" timeOffset="72471.42">14711 8749 0,'0'-18'828,"88"36"-766,600 246-30,-423-175-32,546 105 31,-441-88-15,-158-18-1,-177-88 1,-17 17-1,52 19 1,-52-1 0,70 0-1,-52 0-15,-19 1 16,71 52 0,-35-53-16,0 0 15,0 18 1,0-53-1,-18 36-15,89 52 16,-89-53 15,36 0-15,-36-17 15,0 17-15,18 18-16,18 18 15,-18-18-15,52 0 16,-52 17-16,-35-52 16,35 35-1,-18-18-15,36 0 16,52 89 0,-17-54-1,53 36 1,-36-35-1,-52-36 1,35-17 15,-71-1-15,-17-17-16,-1 18 16,54-18 15,52 0-16,-87 0-15,52 0 16,53 0 0,-124 0 77,36-35-61,-17-18-1,-1 53 125,141 353-125,-158-336 1,-36-123 77</inkml:trace>
  <inkml:trace contextRef="#ctx0" brushRef="#br0" timeOffset="74074.1">19985 10866 0,'70'-71'172,"336"-88"-157,-230 89-15,107-54 16,475-176 0,-634 247-1,-107 53 110,71 106-78,-70-53-31,70 159-1,-52-53 1,17-54 0,-53-52 15,0-35 78,-18 53-109,0-54 16,-246 124 0,52-53-1,0-17 1,-52 0-1,52-36 1,142-35 0,-142 53-1,53-36 1,89-17 0,-1 0-16,18 0 15,-17 0-15,17 0 16,35 0 156,0-35-47,18 18-94,0-54-15,0 53-1</inkml:trace>
  <inkml:trace contextRef="#ctx0" brushRef="#br0" timeOffset="79756.11">13829 9613 0,'141'35'187,"88"18"-171,54 53-1,-19-18 1,36 18 0,-35 0-1,-89-35-15,-70-18 16,17-1-16,-17 1 16,18 0-16,-36-17 15,88 69 1,-141-105-1,-17 18-15,53 17 16,34 36 15,37 35-15,87 52 0,18-34-1,-106-54 1,-35 1-1,-89-53 1,72 35 0,-54-36-16,18 36 15,35 18 1,-70-36-16,17 0 16,53 53-1,-17-17 1,-54-53-1</inkml:trace>
  <inkml:trace contextRef="#ctx0" brushRef="#br0" timeOffset="90717.36">17745 11571 0,'0'18'875,"0"-1"-844,70 301-15,1-159-16,-1-1 15,54 125 1,-71-248 0,141 282-1,-88-193 1,17 17-1,71 71 1,-88-89 15,-35-35-15,-1-17 0,177 88-1,18-1 1,-107-69-16,36-37 15,142 107 1,-178-88-16,54 17 16,264 88-1,-194-123 1,71 35 0,35-70-1,-35-18 1,-18 0-1,0-18 1,0-105 0,53-18 15,71 17-15,-124 19-1,-194 69-15,-35-52 16,53-35-1,-124 52 1,-17-52 0,17-36-1,18-35 1,0 88 0,-35-17-1,-1 70 1,-17-36-16,36-16 15,-19 16-15,54-87 16,-36 105 0,53-70-16,0-70 31,-70 105-31,-18-35 16,88-353-1,-70 194 1,35-35-1,0 141 1,-36 70 0</inkml:trace>
  <inkml:trace contextRef="#ctx0" brushRef="#br0" timeOffset="91536.98">25823 10583 0,'0'36'93,"71"246"-61,123 176-1,-159-316-15,-35-107-1,0-106 95</inkml:trace>
  <inkml:trace contextRef="#ctx0" brushRef="#br0" timeOffset="92890.11">25912 10689 0,'35'-35'78,"247"-18"-47,53-71-15,-123 89-16,-18-35 15,141-19 1,-282 72-16,70 70 156,-17 176-124,35 0-17,-70-123-15,-1 53 16,54 123-1,-124-264 157,-88-18-156,-159 35 0,-88 0-1,88-17 1,194-18-1,-159 18 48,-123 35-47,229-36-16,71-17 15,-212 35 1,159-35-16,17 36 15,18-36 1</inkml:trace>
  <inkml:trace contextRef="#ctx0" brushRef="#br0" timeOffset="205076.51">20232 2399 0,'-53'0'31,"-53"-35"0,-17 35-15,-318 0 0,299 0-1,-598 0 1,158-18 0,-36 18-1,1 18 1,-1 87-1,142 37 1,-71 16 0,230-52-1,105-71-15,-282 248 32,247-195-32,-70 71 15,-177 70 1,247-53-16,-159 89 15,89 17 1,-124 18 0,106-53-1,70-53 1,106 88 0,1 36-1,-54 176 1,89-248-16,-54 195 15,54 36-15,-18 52 16,70-18-16,53-70 16,18 653-1,36-565 1,-36-88 15,0-18-15,17-70-1,107 35 1,176 194 0,194 36-1,-1-160 1,-351-246-16,34-18 16,124 141-1,-106-123-15,35-18 16,847 423-1,-300-282 1,-194-88 0,159 18-1,-18-142 17,512-17-17,388-106 1,-247 0-1,-106 35 1,-706 36-16,71 35 16,406-71-1,-565-35-15,71 0 16,1252-300 0,-494-35-1,-264 141 1,-318 88-1,-229 18 1,-265 18 0,18-36-16,459-194 15,211-159 17,-405 212-32,-213 71 15,-87-1-15,17-52 16,-158-318-1,-71 230-15,0 52 16,0-423 0,-176 247-16,-248-458 15,177 334 1,0 89 0,36 123-1,34 36 1,-70 35-1,-35-18 1,-71 0 0,212 176-1,-70-17-15,-177-70 32,211 122-32,-123-105 15,-388-88 1,195 53-1,-90-18 1,125 53 0,-36-53-1,35 53 1,-35-53 0,1 0-1,-19 53 1,300 141-16,1-17 15,-1 34-15,0-34 16,-158-1 0,176 18-1,35 36-15,-529-36 16,194-18 15,-17-17-15,-107 17-1,1-34 1,17-1 0,-193-35-1,493 123-15,-71-35 16,213 35-16,-19-17 16,18 18-1,124-1-15,0 18 16,0-18-1,17 18-15</inkml:trace>
  <inkml:trace contextRef="#ctx0" brushRef="#br0" timeOffset="211167.63">16175 13847 0,'0'-53'78,"-124"-106"-63,-34 53 17,140 194 93,71 424-110,70-124 1,-34-53-1,-37-106 1,-34-123 0,-18-71-1,0-17 32</inkml:trace>
  <inkml:trace contextRef="#ctx0" brushRef="#br0" timeOffset="211758.33">19826 13741 0,'18'0'15,"52"0"17,1 158-17,35 54-15,0 123 16,-18-17 15,-53-195-15,-35-70-1,35 53 1,-35-53 0,36 53-1,105-89 1,-18-17-16</inkml:trace>
  <inkml:trace contextRef="#ctx0" brushRef="#br0" timeOffset="212940.43">27534 13705 0,'71'265'141,"-54"-36"-125,72 283-1,-36-71 1,17-282-16,-52-54 16,17-34-1,0-36-15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6:01:30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7338 0,'159'0'125,"70"0"-109,-52 0-1,70-53 1,-89 35-16,-34-52 15,35 70 1,-71-18-16,18 0 16,105 18-1,-87 0 1,-36 0 0,-17 0-1,34 0 16,-16 0-31,-1 0 16,35 0-16,54 0 16,17 0-16,-18 0 15,36 0-15,-1 0 16,19 0 0,17 0-1,-194 0-15,0 0 16,105-35-1,-87 35-15,70 0 16,-70 0 0,-36 0 46,176 0-31,-158 0 1,0 0-17,-17-18-15,52 18 32,35 0-17,-35 0 1,-17 0-1,-18 0 32,0 0-31,-36 0 0</inkml:trace>
  <inkml:trace contextRef="#ctx0" brushRef="#br0" timeOffset="4024.25">10601 9913 0,'18'-18'47,"140"18"-16,-17 71 0,1-18-15,-72-35-16,107 34 16,175 72-1,-193-89-15,70 18 16,442 141 0,-319-176-1,72 52 1,-36-70-1,-124 0 1,-105 18 0,-35 0-1,70 17 1,123-17 0,18-18-1,-35 35 16,-159-35-31,36 0 16,52 17 0,-123-17-16,211 53 15,89-17 1,-18-19 0,-176 19-1,-54-36 1,-69 0-1,34 17 1,106 36 0,107 0-1,16 0 1,-175-53-16,-36 0 16,0 35-1,0-35-15,300 0 31,-53 0-15,18 0 0,-195 0-1,-69 0 1,-72 0 0,36 0-1,35 0 1,159 0-1,-194 0 1,0 0 0,-71 0-16,-18 0 15,107 0 1,-89 0 0,-17 0-1,17 0 282,177 0-281,-1 0-1,19 0 1,-142 0-16,-35 0 16,0 0-1</inkml:trace>
  <inkml:trace contextRef="#ctx0" brushRef="#br0" timeOffset="7701.79">11712 12418 0,'0'-18'94,"177"53"-79,-54-17-15,1 53 16,17-71-16,17 17 15,1 19-15,176 52 16,-194-71 0,265 72-1,-177-19-15,230 89 16,-89-53 0,-123 0-1,-35-1 16,0 19-15,88 17 0,17-53-1,1 0 1,-142-52-16,36 17 16,-36-36-16,0 18 15,-70-17-15,-18 17 16,36 1-1,-71-36-15,106 17 16,52 19 0,-140-36-1,-36 0 1</inkml:trace>
  <inkml:trace contextRef="#ctx0" brushRef="#br0" timeOffset="9575.12">22613 14199 0,'35'0'141,"177"0"-125,105 0-1,1 0 16,-159 0-31,-18 0 16,317 0 0,-316 0-1,299 0 1,-142 0 0,1 0-1,-159 0-15,18 0 16,123 0-1,-70 0 1,-159 0-16,17 0 16,54 0-1,88 0 1,-159-17 0,17 17 15,1 0-31,70 0 31,70 0-15,-17 0-1,-17-18 1,-18-17 0,-1 35-1,89-53 1,0 35-1,-123-17 1,-107 17-16,19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6:01:45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11994 4410 0,'36'-18'110,"105"18"-95,247 0 1,-106 0 15,-70 0-31,-36 0 16,442-18-1,-142-34 1,-53-19 0,0 36-1,-35-18 1,-35 17-1,-141 1 1,-159 35 0</inkml:trace>
  <inkml:trace contextRef="#ctx0" brushRef="#br0" timeOffset="2005.04">22472 4621 0,'0'18'141,"159"53"-126,-89-71 1,18 17-16,1 1 16,34-18-16,18 0 15,-17 0-15,34 0 16,19 0-1,-36 0-15,71 0 16,281 0 0,-210 0-16,52 0 15,476 0 1,-335 0 0,54 0-1,-266 0-15,-17 0 16,265 0-1,-71 0 1,-300 0-16,-53 0 16,53 0-1,-123 0-15</inkml:trace>
  <inkml:trace contextRef="#ctx0" brushRef="#br0" timeOffset="4915.89">11077 8132 0,'159'0'125,"88"35"-110,159 18 16,-107-53-15,19 0 0,70 0-1,71 0 1,-71 0 0,-124 0-1,-17 0 1,-141 0-16,0 0 15,0 0-15,52 0 16,19 35-16,-18-17 16,193 52-1,-193-70-15,53 35 16,-18 1 0,35-36-1,71 0 1,-18 35 15,-105-17-15,-19-18-1,19 0 1,-89 0-16,35 0 16,142 0-1,-53 0 1,-89 0-16,-35 0 15,142 0 1,-125 0 0,-34 0-1,-53 0 1</inkml:trace>
  <inkml:trace contextRef="#ctx0" brushRef="#br0" timeOffset="7491.33">8061 5927 0,'-71'53'188,"-193"176"-157,193-159-31,-140 142 31,69-53-15,-34 35 0,-53-53-1,158-88 1,1 17 0,52-52-16,-17 53 15,35 17 1,0-53-1,-18 0 1,18 107 0,0-37-1,0 89 1,53-35 0,-35-53-1,17-71-15,18 71 31,17-18-31,19-17 16,175 105 0,-105-123-16,176 18 15,18-71 1,0 0 0,-36 0-1,-70 0 1,-141 0-1,0 0 1,0-18 0,-53 0-16,17 18 15,89-17 1,-53-54-16,-89 71 16,107-70-16,-71 17 15,17-88 16,-52 0-15,0-18 0,-18 18-1,0 35 1,-53-53 0,35 18-1,-53 35-15,54 36 16,-54-36-1,54 53-15,-1-18 16,-35-35 0,35 89-16,-35-36 15,18 18 1,-18-1-16,-88-52 16,-35 53 15,-71-36-16,53 18 1,35 36 0,106-1-1,18 18-15,-18-18 32,-18 18-17,18 0-15,1-17 16,-195 17-1,158 0 1,-175 35 0,140 0-1,-34 18 1,-36 35 0,141-52-1,-53 52 16,71-35-15,35-18 78</inkml:trace>
  <inkml:trace contextRef="#ctx0" brushRef="#br0" timeOffset="11348.38">5521 5503 0,'-18'0'109,"1"18"-77,17 123-17,0 18 1,0-18-1,0 141 1,0-88 0,0 18-1,0-71 1,0 35 0,0 36-1,0-141 1,0 17-16,0 88 31,0-141-31,35 36 16,-17 88-1,-1-18 1,1-71 0,-18 1-1,35 52 1,-17-34-1,-18-19 1,0-17 0,17 35-1,-17-35-15,0 0 16,0 0 0,36 0-16,-19 141 15,1-71 1,17 1-1,-17 52 1,-18-140 31,0-1-16,88 0 94,265 18-94,70-53-15,71 0 0,-265-35-16,-52 35 15,193-53 1,-123 35 0,-88-17-1,35 35 1,-141 0-16,17 0 15,89-18 1,-71 18 0,18-17-1,53 17 1,141 0 0,53 0-1,-89 0 16,-193 0-15,17 0 0,0 0-1,18 0 1,-36 0-16,1 0 16,123 0-1,-159-18 1,1 0 31,-19 1-32,1-1 1,17 0 0,-35-52-1,35-54 16,-17 54-31,0-1 16,35-70 0,-36 124-16,1-89 15,35-53 1,-53 18 0,17-35-1,1-71 1,-18 123-1,18-35 1,17 71 0,-35 0-1,0-71 1,0 71 0,0-35-16,0-54 15,0 107 1,0-1-16,0-70 31,-18 53-15,1-36-1,-19 54-15,19 17 16,-1-35 0,18 35-1,-53-36 1,36 1-1,-1 53-15,-17-88 16,17 87 0,18 1-16,0 17 15,-18-35 1,1 36 0,17-1-1,-18 1 32,1-1 0,-36 18-16,0 0-15,17 0-16,-34 0 15,-142 0 1,1 0 0,34 0-1,-35 0 1,1 0 0,34 0-1,-122 0 16,122 0-31,18 0 16,-158 0 0,-1 0-1,142 0-15,53 0 16,-1 0-16,1 0 16,-18 0-1,123 0-15,-35-18 16,-18 1-1,-17 17 1,-88 0 0,-71 0-1,18 0 1,140 0 0,-34 0-16,-36 0 15,124 0 1,-18 0-16,0 0 31,18 0-31,-36 0 16,-70 0-1,35 0 1,-52 0 0,69 0-1,1 0 1,53 0-1,17 0 1,-17 17 0,0-17-1,-1 0-15,19 18 16,-1-18-16,-17 0 16,17 0-1,1 0 1,-19 18 31,1 17-32,35-18 79,0 36-63,0-35 1</inkml:trace>
  <inkml:trace contextRef="#ctx0" brushRef="#br0" timeOffset="16850.87">11871 11060 0,'0'0'0,"53"0"188,141-18-173,-53-35-15,-18 35 16,195 18-1,-106 0-15,-18 0 16,352 0 0,-228 0-1,-106 0 1,-54-17 0,19 17-1,-54 0 1,1 0-1,105 0 1,-70 0 0,-53 0-1,-89-18-15,1 18 16,52 0 0,-34 0-16,-19 0 15</inkml:trace>
  <inkml:trace contextRef="#ctx0" brushRef="#br0" timeOffset="19374">21678 11483 0,'53'0'93,"53"0"-77,-36 0 0,19 0-1,17 0-15,229 0 16,-18 0 0,-17 0-1,-124 0 1,-17 0-1,0 0 1,-71 0-16,0 0 16,177 0-1,-53 0 1,-71 0 0,-88-18-16,-18 18 15,-18 0 16,19 0-15,105-17 0,-35 17-1,88 0 1,70-18 0,19-17-1,-160 17-15,0 0 16,142 18-1,-124 0-15,53-35 16,-53 35-16,-52 0 16,52 0-1,-124 0-15,54 0 32,70 0-17,0 0 1,0 0 15,-35-17-15,-88 17-1,-1 0 32,1 0-31,0 0-1,-1 0 1,36 0 62,-35 0-47</inkml:trace>
  <inkml:trace contextRef="#ctx0" brushRef="#br0" timeOffset="22829.2">11924 13388 0,'35'-18'172,"353"142"-141,-176-54-15,388 1-1,-265-18 1,-159-53 0,-88 0-1,-52 17 1,34-17-1,18 36 1,36 17 0,70-36-1,70 19 1,-70-19 0,-70 1-1,-54-18-15,107 70 31,-1-34-15,124 17 0,-53-1-1,-35-34 1,-71 17 0,-18-17-1,18 0 1,71 35-1,0-53 1,-71 0 0,-123 0-16,17 0 15,0 0 1,18 0-16,35 17 16,53-17-1,-70 18 1,-36-18 15,0 0-15,-17 0-1,0 0-15,35 0 16,52 0 0,72 0-1,123 0 1,-177 0-16,54 0 15,175 0 1,-52 0 0,0 0-1,-88 0 1,-89 0 0,-17 0-1,-18 0 1,124 0-1,17 0 17,-105 0-32,-1 0 15,-35 0-15,1 0 16,-19 0-16,1 0 16,105 0-1,-88 0-15,124 0 16,0 0-1,-54 0 1,19 0 0,-36 0-1,-18 0 1,71 17 0,106 19-1,-176-36 1,-1 0-16,36 0 31,-106 0-31,-36 0 16,19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6:02:53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7073 10707 0,'124'-71'93,"546"-88"-77,1076-334 0,-723 210-1,-300 54 1,-476 123 0,-229 106-1</inkml:trace>
  <inkml:trace contextRef="#ctx0" brushRef="#br0" timeOffset="796.21">15681 10178 0,'18'0'15,"176"-89"95,740-158-95,-316 71 1,-318 88-1,-142 35 17,-140 53-17</inkml:trace>
  <inkml:trace contextRef="#ctx0" brushRef="#br0" timeOffset="2101.96">22948 9525 0,'141'0'63,"36"0"-48,17 0 1,88-71-16,106-34 16,35-72-1,-105 54 1,-177 35-1</inkml:trace>
  <inkml:trace contextRef="#ctx0" brushRef="#br0" timeOffset="2984.59">9807 15222 0,'71'-35'78,"1446"-406"-47,-371 124 1,-934 246-32,335-70 15,-459 123 1</inkml:trace>
  <inkml:trace contextRef="#ctx0" brushRef="#br0" timeOffset="3685.79">18715 14728 0,'212'-35'63,"52"-71"-48,-52 36-15,35-54 16,17 36-16,-17-18 15,159 0 1,-230 54-16,-17-1 16,-71 53-1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15:02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15328 2117 0,'18'141'203,"17"-53"-188,-35-70 1,0 17 15,35 18-15,-17 88-1,70 300 1,89 176 0,-19-17-1,-122-212 1,-1-300 0,-35-70-1</inkml:trace>
  <inkml:trace contextRef="#ctx0" brushRef="#br0" timeOffset="2579.56">15346 2205 0,'141'-18'109,"600"-52"-78,-406 17-31,547-124 32,-177 1-1,-652 176-31,18 35 156,-36 53-125,-17 18-31,123 441 16,0 0 0,-35-18 15,-89-370-31,1-36 15,-18 54 1,18-124-16,-18-1 16,35 37-1,-35-36-15,18 0 16,17 158 0,-35-158-1,18 0 1,-389 0 156,-528 70-141,546-52 0,318-71 16,-18 0-31,-106 0-1,71 35 1,52 1 0,-17-19-16,1 1 93,34-18-77,0 17 0,-70 1-1,70-18-15,-17 0 16,-53 0-16,35 0 15,-106 0 1,142 0-16,-1 0 156,-17 0-124,-18-18 46,0 18-47,0-70 0,18 17 47,17 18-62,-17-36-16,17-17 16,1 35-1,17 35 1</inkml:trace>
  <inkml:trace contextRef="#ctx0" brushRef="#br0" timeOffset="4861.22">15893 3369 0,'17'53'78,"71"159"-62,36 140-1,-71-193 17,-53-177 61,-18-34-77,-17-37 0,0-16-16,17 34 15,18 53-15,0-52 16,-35-89-1,17 71 1,18 53 0,0 52 109,88 54-110,-17-1-15,-54-70 16,19 18 0,-19 0-1,1-54 79,70-264-63,-88 265-15,18-53-1,17 53 1,-35 17 0,35 18 62,142 265-63,-89-89 1,-17-35 0,-54-106-16,18-35 140,-17-17-140</inkml:trace>
  <inkml:trace contextRef="#ctx0" brushRef="#br0" timeOffset="5733.09">17004 3334 0,'0'0'0,"-18"0"15,-17 0 1,0-18 0,-18 18-1,17 0 63,19 0-62,17 35 0,0 18-16,0-17 15,0 87 1,0-105-16,0-1 16,35 19-1,0-36 32,-35-53-31,0-18-1,0 36 17,0 17-32,0 1 31,36 17 31,34 105-46,-52-87 0,0 0-1,34-18 48,-16-89-48,-1 19 1</inkml:trace>
  <inkml:trace contextRef="#ctx0" brushRef="#br0" timeOffset="6332.67">17304 3140 0,'0'0'16,"-36"0"15,19 0 0,-1 17-15,36 72 0,52-19-1,-34-70-15,-19 0 16,1 18 0,-18-1-1,0 19 16,0-1-15,-35 35 0,17-70-1,-17 36 1,35-72 62,0-52-62,17 0-16</inkml:trace>
  <inkml:trace contextRef="#ctx0" brushRef="#br0" timeOffset="6720.16">17480 2611 0,'18'105'47,"88"89"-32,-71-105 1,53 140 0,-70-194-1,-18-17 110</inkml:trace>
  <inkml:trace contextRef="#ctx0" brushRef="#br0" timeOffset="7244.65">17498 3210 0,'88'-35'47,"-70"17"-32,-1 1 110</inkml:trace>
  <inkml:trace contextRef="#ctx0" brushRef="#br0" timeOffset="8211.19">17921 3034 0,'18'0'78,"35"0"-62,-36 0 0,1 0 15,0 0 16,-18-18-32,0 1 1,0-1-16,0 0 16,-36 18 15,1 0 16,17 53-32,18-35 1,0 17 0,36 18-1,69 18 1,-34-36-16,-71-17 16,18-18 46</inkml:trace>
  <inkml:trace contextRef="#ctx0" brushRef="#br0" timeOffset="8695.45">18221 3157 0,'141'53'31,"-282"-106"-31,388 159 16,-265-176 78,54-1-79,-1 36-15,0-36 16,-17 36 0</inkml:trace>
  <inkml:trace contextRef="#ctx0" brushRef="#br0" timeOffset="10361.51">24306 776 0,'300'882'156,"247"317"-140,-335-616-1,-177-372 1,-17-211 46,-18-106-30,0-17-32,-71-389 31,36 142-16,-36 211-15,36 18 16,0 18-16,-1 17 16,19 35-16,-1-17 15,-70-53-15</inkml:trace>
  <inkml:trace contextRef="#ctx0" brushRef="#br0" timeOffset="11676.87">24271 1023 0,'18'-18'79,"52"1"-64,18-19-15,-17 19 16,70-18-1,-70-36-15,52 36 16,-88 35 0,-17 0 124,35 0-124,0 53-16,35 70 16,106 177-1,-70-141-15,-36-18 16,71 106-1,-71-71 1,35 89 0,36 105-1,-71-88 1,36-35 0,-71-123 15,-53-107-16,0 1 1,17-18 0,-17 18 77,0 17-77,0 36 0,-70-71 15,-142 70-15,-35-17 15,194-18-16,18-17-15</inkml:trace>
  <inkml:trace contextRef="#ctx0" brushRef="#br0" timeOffset="12945.03">26423 970 0,'0'35'125,"141"406"-110,-17-176 1,-1 52-16,195 495 16,-195-530-1,1 53 1,-72-264-1,-34-71 48,-18-106-47,0 0-16,0-35 15,0-212 1,-35 177-16,35 17 15,0-141 1</inkml:trace>
  <inkml:trace contextRef="#ctx0" brushRef="#br0" timeOffset="13967.59">26405 1023 0,'53'-35'79,"88"-1"-64,177-52 1,-265 53-1,-36 35 1,1 0 15,17 18 32,212 440-32,-176-211-15,-1-53-16,107 230 15,-36-36 1,-88-71 0,0-176-1,35 18 1,-70-71-1,-1-35-15,19-18 16,-19 1-16,1 17 16,35 17-1,-53-35 1,0-17-16,-88 17 78,-1 18-62,36-53-1,36 0 17,-1 0 30,53-229-46</inkml:trace>
  <inkml:trace contextRef="#ctx0" brushRef="#br0" timeOffset="14612.33">28310 794 0,'0'88'63,"89"494"-48,122-212 1,36 36 0,18 88-1,35-35 1,-265-354 0,-17-52-1,-1-53-15,-17-194 63,-88-88-48,35-53 1</inkml:trace>
  <inkml:trace contextRef="#ctx0" brushRef="#br0" timeOffset="15717.61">28046 688 0,'264'-106'110,"-140"53"-95,70 0 1,-159 53-1,18 18 79,18 88-94,105 246 31,18 19-15,-53-124-16,18-18 16,-36 36-1,-87-195-15,-1 1 16,-17-36 0,-1 18-1,71 53 1,-35-36-1,-35-52 1,-18 17 47,0 1-48,-53 34 1,-70 36-1,70-71-15,-18 18 16,-141 124 0,195-160-1,17-140 95,0-54-95</inkml:trace>
  <inkml:trace contextRef="#ctx0" brushRef="#br0" timeOffset="16410.84">30021 529 0,'0'71'78,"336"546"-63,-90-229 1,-69-106 0,-54-52-1,-34-72 1,16 19 0,-105-142 15,0-105 47,-70-230-62,-36 53-1,18 106-15</inkml:trace>
  <inkml:trace contextRef="#ctx0" brushRef="#br0" timeOffset="17781.78">30127 776 0,'247'-106'94,"-141"53"-78,70-52-1,18-1 1,-52 53-1,-125 53 1,1 0 125,17 35-110,0 89-15,36-36-16,-1 70 15,107 195 1,-71-159-16,-18-70 15,88 211 1,-105-176 0,-18-106-1,-36-18 1,19 35 0,-36-52 15,17 17-16,-17-17 32,0 17-15,0 0 14,0 1-30,-106 17 0,-35 0-1,18 17 1,17-17 0,35-18-1,36-17 1</inkml:trace>
  <inkml:trace contextRef="#ctx0" brushRef="#br0" timeOffset="19445.27">26229 4039 0,'-18'0'94,"18"88"-63,0-17-31,0 0 16,18 34 0,88 107-1,-71-106-15,36-36 16,-36-52 62</inkml:trace>
  <inkml:trace contextRef="#ctx0" brushRef="#br0" timeOffset="20470.59">27675 4251 0,'71'-35'46,"-36"35"-30,1 0 0,-1 0-1,0 17 17,-17 89-17,17-18-15,-35 36 31,0-36-15,0-17 0,18-54 77,52-17-77,-35 0-16,71-35 16,-35 0-16,-1-36 15,36 36 1,-88 35-16</inkml:trace>
  <inkml:trace contextRef="#ctx0" brushRef="#br0" timeOffset="21566.91">29651 3757 0,'0'-18'93,"0"-87"-77,35 87 0,-35 0-1,36 1 79,-1 87-63,-35-17-31,0-35 32,17 35 14,19-36-14,34 19-17,-34-1 1,-19-17 0,-17 17-1,0 0 1,0 71-1,-141 70 1,35-70 0,89-88-1,34-71 79</inkml:trace>
  <inkml:trace contextRef="#ctx0" brushRef="#br0" timeOffset="22794.94">31785 2963 0,'0'18'78,"0"53"-63,0-19-15,0 1 16,0 36 0,0-37-16,0-16 31,36-36 0,-1 0-15,0-36 62,36-52-47,-71 71 0,0-1 16,17 18-31,107 159 0,-36-53-1,-70-54-15,-1-34 31,-34-18 79</inkml:trace>
  <inkml:trace contextRef="#ctx0" brushRef="#br0" timeOffset="27294.34">17074 5592 0,'-17'-18'62,"-1"0"-46,-17 18 0,-36 0 15,18 0-16,36 0-15,-1 0 16,-17 0 0,17 0-1,18 177 17,0-1-1,0-35-16,0 53 1,0 18 0,88 17-1,71-17 1,-106-195 0,-35-17-16,-1 0 15,36 0 48,-53-17-48,18-54 1,0 1 0,34-36 15,-16 35-31,-1 1 0</inkml:trace>
  <inkml:trace contextRef="#ctx0" brushRef="#br0" timeOffset="27862.59">17321 6174 0,'0'0'0,"-17"0"15,-19 17 16,36 71-15,0-35-16,0 0 16,0 88-1,18-70 1,53-36 0,-36-35-1,18 0 1,0 0-1,-18-53 1,-35-17-16,18-1 16,-18 18-1,0 18-15,0 17 16,0 1 0,0-1 15,0 0-16</inkml:trace>
  <inkml:trace contextRef="#ctx0" brushRef="#br0" timeOffset="28528.46">17604 6279 0,'35'0'15,"18"18"1,88 141 0,-106-106-16,-17-53 15,-1 17-15,-17 1 31,-17-36 63,-1-229-63,18 177-15,106-89 0,-53 106-16,-53 36 15,18-1 1,34 18 0,19 18-1,-53 34 1,-1-52 78,1-17-79</inkml:trace>
  <inkml:trace contextRef="#ctx0" brushRef="#br0" timeOffset="29013.41">18256 5592 0,'53'52'46,"88"178"-30,-35-54 0,-53-88-1,-53-35 48,0 0-48,18-35 1</inkml:trace>
  <inkml:trace contextRef="#ctx0" brushRef="#br0" timeOffset="30277.6">18415 6156 0,'0'-53'78,"71"-18"-62,-36 36-1,-18 0 1,1 35 156,0 0-157,35 0 1,0 0 0,-36 0-1,1 35-15,52 53 16,-52-35 0,0-35-16,-1 0 31,-52-18 47,17-124-47,18 36-15,0-71-1,36 89-15,-36 17 16,17 53 0,-17 17 46,36 36-46,-19-17-1,-17 16 1,18-52 31,-18-35-31,0 18-1,0-1 1,-35 18 15,17-18 16,18 1-16</inkml:trace>
  <inkml:trace contextRef="#ctx0" brushRef="#br0" timeOffset="30695.37">18927 5203 0,'0'-17'15,"35"52"1,0 18 0,0 35-16,106 265 31,-70-247-31,-36-36 15,18-17-15,-88-53 110,-71-17-95,71-1-15,-36-35 16</inkml:trace>
  <inkml:trace contextRef="#ctx0" brushRef="#br0" timeOffset="32494.06">19808 5309 0,'0'0'0,"0"53"31,0-35-15,18 52 0,88 160-1,-36-72 1,-52-105 0,-18-70 124,-53-89-109,18 53-31,17 0 16,1 0 0,17 0-1,0 18 1,0 17-16,0 1 78,53 17-47,-18 35 1,-18 36-1,-17-54-31,0 36 31,0-35-15,0-1 109</inkml:trace>
  <inkml:trace contextRef="#ctx0" brushRef="#br0" timeOffset="33598.15">20126 5168 0,'18'-17'172,"17"105"-141,0-18-15,0 18 0,18 1-1,-35-36 1,-18-36 15,18 54 282,-1-36-298,36-70 95,-35 35-95</inkml:trace>
  <inkml:trace contextRef="#ctx0" brushRef="#br0" timeOffset="34578.25">20549 5486 0,'18'-18'47,"-18"-17"-16,0 17-16,-18 0 1,-17 1 0,17 17 15,-17 0 0,17 0-15,1 0-16,17 53 31,0 35-15,0-53-1,0-17 1,35-18 15,18 0 0,-53-18 16,35 36 63,-35 0-79,36-1 16,-19-17-32,1 0-15,-1 0 16</inkml:trace>
  <inkml:trace contextRef="#ctx0" brushRef="#br0" timeOffset="35278.33">20655 5539 0,'0'-18'62,"18"18"-46,-1 0 0,-70-35 124,53-1-140,0-140 32,0 88-32,0 35 31,106 106 31,-53 0-46,-53-36 0,18 19-16,-18-19 15,0 19 1,35-1-1,-17-35-15,-1 106 16,1-71 0,-18 0-1,18-35 17</inkml:trace>
  <inkml:trace contextRef="#ctx0" brushRef="#br0" timeOffset="36062.55">21061 5380 0,'17'0'47,"19"0"-31,-1-35-1,71 17-15,-36-17 16,1-1 0,-71 19 15,0-1-16,0 0-15,0-17 16,0-18 0,0 36-1,-18-19 1,1 36 0,-36 0-1,17 0 1,-34 18-1,35 70-15,35-17 16,0 105 0,0-52-1,0-89 1,17 0-16,19 0 16,16-35 15,-34 0-16,0 0 64</inkml:trace>
  <inkml:trace contextRef="#ctx0" brushRef="#br0" timeOffset="98043.84">24941 3440 0,'0'0'0,"89"299"31,34-281-15,-88 0-16,36-18 15,-18 0 1</inkml:trace>
  <inkml:trace contextRef="#ctx0" brushRef="#br0" timeOffset="100709.84">24183 9419 0,'141'282'46,"371"1482"-14,-460-1552-32,72 194 31,-89-336-15,-35-17-1,0-300 48</inkml:trace>
  <inkml:trace contextRef="#ctx0" brushRef="#br0" timeOffset="102988.07">24201 9437 0,'52'0'110,"1360"-353"-79,-830 212-31,141-88 16,141-54-1,-599 213-15,-71 17 16,-177 53 0,19 0 46,87-35-31,-70 105 94,159 512-109,52 0 0,-34 106-1,-19 35 1,-52-105-1,123 246 1,-123-211 0,-71-389-1,-53-17 1,18-176-16,-53-1 16,18 107-1,0-89 1,-1 71-16,142 246 31,-124-175-15,-17-19-1,70 19 1,-88-89 0,-106-141 93,-299 0-78,-407 194 0,548-88-15,-371 158 0,229-123-1,194-70-15,54-36 16,-54 18-16,36 0 16,17 18-16,0-36 15,-17 18-15,105-36 16,-35 19-16,89-36 31,-107 0 0,-88 0-15,36 17 0,88-17-1,70-17 32,18-89-31,0 35-16,0-17 15,-53-88 1,36 52-16,-1 36 16,0-35-16,-52-213 15,-18-16 1,70 122-1,18 107 1,-18 35 0,1-53-1,17 35 1,-53-88 0,53 88-1,-18 53-15,-52-159 16,70 159-1,0 0 1,-36-88 0,1 53-1,-35-106 1,34 88-16,1-35 16,17 53-1,1 35 1,-1-17-1,-17 17-15,35-18 16,-71-17 0,1-36-1,17 19 1,17 69-16,36 19 16,-17-1-1</inkml:trace>
  <inkml:trace contextRef="#ctx0" brushRef="#br0" timeOffset="105828.14">25682 10054 0,'-35'-17'16,"17"17"-1,1 0 1,-19 0 0,19 0-1,-1 0 16,0 0-31,1 17 16,17 1-16,-18 17 16,-17 124-1,0 17 1,35-70-16,0 0 16,0 0-16,0 17 15,17-70 1,36 18-16,18 17 15,105-53 1,71 18 0,-71-53-1,-34-18 1,-72-70 0,-35-35-1,-35-54 1,0 89-1,0 0 1,0-18-16,0 18 16,0 53-16,0-54 15,0-87 1,-35 70 0,-35 0-1,17 71 1,-18 0-1,18 17-15,36 18 16,-36 0 0,17 0-16,-17 0 31,36 0 0,-1 18 16,159 70-31</inkml:trace>
  <inkml:trace contextRef="#ctx0" brushRef="#br0" timeOffset="106575.95">27499 10037 0,'18'-36'31,"-18"19"-15,-71-19 0,-35 19-1,71 17-15,-36 17 31,54 54-15,-1-1-16,18-17 16,0 141-1,0-123 1,0 17 0,88 18-1,159 17 1,88-70 15,-141-53-15,-158-17-16,-1-36 15,0-106 1,-17 71-16,17 17 16,-35 1-16,0-1 15,-88-193 1,-53 87-1,70 107 1,54 70 0,-36 123 77,-106 389-77</inkml:trace>
  <inkml:trace contextRef="#ctx0" brushRef="#br0" timeOffset="107476.45">26123 12259 0,'0'0'15,"-88"88"32,88-53-31,-53 71-16,53-53 16,0 18-1,35 17 1,18-53-16,18 18 15,88-35 1,-71-18-16,35 0 16,265-141-1,-247-53 1,-88 0 0,-53 35-1,0 18 16,-35 70-31,-106-88 32,88 124-32,-18 18 15,-87 17 1,-19 0 0,124 0-16,36 0 15,-1 35 16,18 71-15,124-36 0,-36-34-1</inkml:trace>
  <inkml:trace contextRef="#ctx0" brushRef="#br0" timeOffset="108076.11">28469 11906 0,'-88'141'31,"88"124"-15,0-177-16,0-17 15,18 17 1,17-53-1,53 36 1,71-71 0,105-53-1,-70-159 1,-88-70 0,-106 35-1,0 18 1,-70 105-1,-18 71-15,17 18 16,-17-18-16,52 53 16,-105-35-1,88 35-15,1 0 16,-1 0 0,35 17-1,0 36-15,18 36 16,-35 34-1,17-70 1</inkml:trace>
  <inkml:trace contextRef="#ctx0" brushRef="#br0" timeOffset="108821.55">26635 13600 0,'0'0'0,"-53"141"16,53 17 0,0-52-16,0 141 15,17-88 16,72-36-15,-19-70-16,18-53 16,71 0-1,-35-17-15,-36-54 16,-35-141 0,-53 1-1,-36-18 1,-52 87-1,35 54 1,36 88 0,-1-17-1,-35 34 79</inkml:trace>
  <inkml:trace contextRef="#ctx0" brushRef="#br0" timeOffset="109742.9">28381 13441 0,'0'300'46,"0"-89"-30,0-87 0,71-36-1,-1-53 17,230-264-17,-106-124 1,-141 159 15,-53 124-31,0 34 16,-35-105-1,-18 88-15,-18 0 16,71 36 0</inkml:trace>
  <inkml:trace contextRef="#ctx0" brushRef="#br0" timeOffset="110531.03">27058 15028 0,'-176'371'32,"352"-742"-32,-388 1059 15,212-600 1,36-35 0,52-35-1,53-18 1,-18 0 15,-34-53-15,-1-70-16,-18 17 15,-34-18-15,-36 54 16,0-18-16,0 17 16,0-35-1,-18 71-15,-17 0 16,-124-18-1,18-18 1,123 71 0</inkml:trace>
  <inkml:trace contextRef="#ctx0" brushRef="#br0" timeOffset="111180.9">29139 14693 0,'0'0'0,"-70"53"15,-71 176 17,105-105-17,36-36 1,0 0 0,36-88-1,87 0 1,-52 0-1,123-141 1,53-71 0,-124 71-1,-87 71-15,-36 35 16,-53-248 0,-124 160-1,36 52 1,123 71 15,-17 0 78</inkml:trace>
  <inkml:trace contextRef="#ctx0" brushRef="#br0" timeOffset="119675.7">21978 15716 0,'0'141'63,"35"-35"-48,54 176 1,-1-52 15,0-72-31,-70-87 16,17 35-1,18-212 48</inkml:trace>
  <inkml:trace contextRef="#ctx0" brushRef="#br0" timeOffset="120284.37">22754 15610 0,'-53'-17'31,"-53"52"-15,-17 89 0,-53 122-1,52-34 1,54-88-16,-1 193 16,71-158-1,0-89 1,0 1 15,35-53-15,18-18-1,35-53 1,-35-53 0,-35 53-1,-18 0-15,0 35 16,0-35-16,-18 36 15,1-1 1,175-52 78</inkml:trace>
  <inkml:trace contextRef="#ctx0" brushRef="#br0" timeOffset="121693.06">23283 15716 0,'53'159'31,"35"70"-15,36 54-1,-89-231 1,-35-157 62,-176-548-47,158 265 1,18 176-17,53 106-15,35 53 16,71 1 0,-124 52-16,-17 0 15,52 0 1,-70 141-1,0 70 1,-52-17 0,-37-88-1,72-88 1,17 17 109,17 0-109,1-17 15,70-18-16,-53 0-15</inkml:trace>
  <inkml:trace contextRef="#ctx0" brushRef="#br0" timeOffset="122259.92">24130 15258 0,'194'17'31,"106"336"-15,-36 0-1,-105-71 1,-124-247 0,-140-88 46,34-141-46,18 36-16,-17-36 15,-71-177 1,123 177-16,18 88 16,0 18-1,35 70 63,177 283-62,-106-159-16,-36-36 16,-35-17-16,36 53 15,-71-88-15,18-1 16,-18 1-16,0 0 15,-71-18 17,-35 17-17,53 19 1,36-36 0</inkml:trace>
  <inkml:trace contextRef="#ctx0" brushRef="#br0" timeOffset="123142.83">25065 15222 0,'0'-17'31,"53"52"16,-36 0-31,1 1-1,0-19 1,-18-52 62,-71-124-62,53 89-1,18-1 1,0-17 0,0 70-1,124 53 1,-18 107 0,0-89-1,-71-53 1,-17-89 15,-36-34-15,18 140 156,-18 72-157</inkml:trace>
  <inkml:trace contextRef="#ctx0" brushRef="#br0" timeOffset="124442.94">23636 17445 0,'0'0'0,"-88"0"16,-71 159-1,106-18 1,-17-35 0,70-18-1,0-53 1,88 71-1,124-53 17,34-53-17,-104-53 1,-107 35 0,-35-17 30,-35-53-30</inkml:trace>
  <inkml:trace contextRef="#ctx0" brushRef="#br0" timeOffset="125076.72">24183 17392 0,'70'35'16,"54"195"0,17 87-1,-53-211 1,-229-247 93,-35-230-78,158 89 1,18 194-32,0 17 0,0 54 15,18-71 1,70 17 0,-35 71 15,35 71-16,-53 34 1,-35-16 0,0-54-16,0-18 15,0 19 48</inkml:trace>
  <inkml:trace contextRef="#ctx0" brushRef="#br0" timeOffset="125576.8">24941 17233 0,'53'106'32,"18"0"-17,-54-89 1,125-228 46,-125 87-46,-17 36-16,0 18 16,0 52-16,18 18 15,17 0 32,18 71-31,0-19-1,-35-34 1,-18 35 31,-36 0-32,36 53-15,0-53 16</inkml:trace>
  <inkml:trace contextRef="#ctx0" brushRef="#br0" timeOffset="126325.71">25559 18009 0,'158'106'31,"37"247"-15,-125-177-16,-52-70 16,-1-18-1,-34-88 63,-19-141-62,89-88 0,106-53-1,-88 211-15,34 36 16,90 35-1,-143 0-15,1 0 16,88 88 0,-123-53-16,17 1 15,-17 17 1,-18-18 0,0 35-1,0 19 1,18-54 15,35-35-31,17 0 0</inkml:trace>
  <inkml:trace contextRef="#ctx0" brushRef="#br0" timeOffset="126942.77">27270 17992 0,'0'17'47,"17"301"-31,1-283-1,-18-194 63,0 18-78,18 0 16,-18 123-16,0 1 16,17-1 15,195 124-16,-124 88 1,-17-35 0,-54-124-1,-70-35 32,36-70-31,105-230 15,-70 282-15,-18 0-1,0-17 32,0-35-16,0 34-15</inkml:trace>
  <inkml:trace contextRef="#ctx0" brushRef="#br0" timeOffset="-142452.21">14746 13406 0,'0'0'0,"-18"0"16,1 0 0,-18 0 31,-124 158-16,106-87-16,-71 229 1,107-142 15,17-87-31,0 0 0,35 70 32,53-53-17,18-35 1,-53-36-1</inkml:trace>
  <inkml:trace contextRef="#ctx0" brushRef="#br0" timeOffset="-141040.46">15328 13776 0,'-17'0'110,"34"265"-79,1-230-31,17 106 16,-17-71 15,-18-34-31,-18-142 109,-317-459-77,317 513-32,1-19 31,17-17-16,17 17 32,36 54-31,-35 17 0,35 0-1,35 53 1,0 70-1,18 53 1,-88-52-16,17 17 16,0 0-16,-35-35 15,18 53-15,-18-106 16,0 35-16,0-35 16,-88 105-1,52-105-15,19-35 16,-19 0-1,1-18 95,0-18-95,35 0 1,0-17-16</inkml:trace>
  <inkml:trace contextRef="#ctx0" brushRef="#br0" timeOffset="-139742.58">15998 13811 0,'0'0'0,"-52"-17"16,-1 17-1,17 0 1,19-18-1,17 0 1,-36 18 31,1 0-31,0 0-1,17 18 16,1 105-15,17 19 15,0-72-31,17 1 32,36-36-17,35 0 1,-52-35 15,-19 0 0,1-35-15,-18 17-16,0-35 16,0-17-1,0 17-15,0 35 16,18 1 46,105 70-30,-17-1-17,-36-34 1,-52-18-1,0 0 17,-18-88-17,17 17-15,36-176 16,-35 0 0,-18 106-1,0 53 1,88 317 78,-53-123-79,18 0-15,0-18 16,-18 1-1</inkml:trace>
  <inkml:trace contextRef="#ctx0" brushRef="#br0" timeOffset="-138933.31">16192 13652 0,'71'-17'47,"105"-36"-31,-140 53-1,-19-18 95,89 18-95,-71-35-15,1 17 32,-19 1-17</inkml:trace>
  <inkml:trace contextRef="#ctx0" brushRef="#br0" timeOffset="-137888.45">17004 13635 0,'-71'0'16,"-17"106"15,70-89-31,18 19 31,0 34-15,0 1-1,18 17 1,17-70 0,18-18-1,18 0 1,-18-53 0,-36 0-16,1 0 15,-18-53 1,18 88 140,17 18-140,53 36-1</inkml:trace>
  <inkml:trace contextRef="#ctx0" brushRef="#br0" timeOffset="-136857.72">17992 13511 0,'17'0'46,"36"36"-30,-35 34-16,35 36 16,88 159 15,-106-124-15,-35-71-1,0-34 16,-70-107 32,-36-105-47,70 123-16,19 17 15,-1-105 1,18 35-1,0 18 1,53-18 0,35 36 15,-52 52-15,-19 18 15,89 18-16,-53 35-15,0 0 16,53 70 0,-89-70-16,1 0 15,-18 0 1,0-18 0,-18-17-1,-17-53 95,35-36-110</inkml:trace>
  <inkml:trace contextRef="#ctx0" brushRef="#br0" timeOffset="-136428.27">18556 13282 0,'88'124'62,"-17"-36"-46,-71-53 0,35 0-1,-17-17 1,-1 17 0</inkml:trace>
  <inkml:trace contextRef="#ctx0" brushRef="#br0" timeOffset="-135702.45">18891 13458 0,'0'-17'16,"-17"17"-1,-19 17-15,1 72 16,17-19-16,-17 1 16,35 17-1,0-53 1,71-17 0,17-18-1,-70 0 1,-1-18-1,-17-141 1,0 18 0,0 106-1,35 35 79,-17 35-78,0-17 46,-1-18-46</inkml:trace>
  <inkml:trace contextRef="#ctx0" brushRef="#br0" timeOffset="-135124.4">19085 13406 0,'53'88'47,"-18"-35"-47,1 17 0,34 1 16,-70-18-16,-88-36 109,53-52-93,0-18-1,17-53 1,18-17-1,0 17 1,53 106 31,70 18-31,-123-1-16,71 36 15,-54-35 1,-17-1 15,0 1-15,0 0 15</inkml:trace>
  <inkml:trace contextRef="#ctx0" brushRef="#br0" timeOffset="-134574.7">19385 13441 0,'88'0'31,"-176"0"-31,705 0 16,-440 0 0,17-35-16,-106-1 31,-70 36-31,-18-17 62,-18-1-46,-17 18 0,17 0-1,-17 0 1,17 0 0,-35 141-1,18 53 1,35-106-16,0-52 15,0-1 1,0-17-16,0-1 16,53-17 15,-18-88-15,-35 0-16,0-124 15,-53-17 1,36 141-16</inkml:trace>
  <inkml:trace contextRef="#ctx0" brushRef="#br0" timeOffset="-134224.68">20214 12682 0,'0'0'0,"212"89"16,-106-19-16,-18 71 16,106 459-1,-124-230 17,-70-105-17,0-177 1,-35-17-1,0-36 1,0-35 0,-36 18-1,-141-18 1,-35-106-16,36-53 16,-283-53-1</inkml:trace>
  <inkml:trace contextRef="#ctx0" brushRef="#br0" timeOffset="-127554.53">12929 12894 0,'388'0'109,"124"0"-93,317 0 0,370 0-1,-599-106 1,-512 106 0</inkml:trace>
  <inkml:trace contextRef="#ctx0" brushRef="#br0" timeOffset="-125820.89">26352 5133 0,'0'0'0,"18"0"94,141 0-78,247 0-16,264-176 15,2346-900 1,-882 158 0,-1040 513-1,-1094 299 1,0 71-1</inkml:trace>
  <inkml:trace contextRef="#ctx0" brushRef="#br0" timeOffset="-124308.27">28099 5556 0,'0'106'62,"35"35"-46,18 0-1,35 0 1,-88-105 0,18-1-1,-18 0-15,0-17 16,17 0-16,-87-71 62,35 17-46,-36-158 0,0 18-1,54 17 1,34-35 0,142 18-1,106-1 1,35 72-1,-159 69 1,18 19-16,52 17 16,-87 88-1,-107-35 1,1 88 0,35 300-1,-106-265 1,-176-17-1,-71-89 1,141-34 0,88-36-1,-52 0 1,88 0-16,-1 17 16,19-17-16,-71 18 31,35-18-16,141 0 110,353-176-109</inkml:trace>
  <inkml:trace contextRef="#ctx0" brushRef="#br0" timeOffset="-123125.06">30339 5450 0,'0'0'0,"-71"-53"32,54 53-17,-1 0 1,0 0-1,-70 0 1,-71 18 0,18 70-1,71-52 1,70 17 0,0-1-1,17-16 1,1-1-1,35-17 17,70-18-17,-70-36 1,18-17 0,-18-17-1,-53 52 1,53 54 46,35 105-46,-35-88-16,53 52 16,211-16-1,36-89 1,-247 0-1,-106-18-15,0-88 16,0-317 0,-88 141 15,-18-36-15,35 177-1,18 35 1,36 88-1,175 424 32,-69-212-31,-1 0-16,-35-17 16,17-54-1,-70-105-15,-35-1 47,-53-52-16,-89 0-15</inkml:trace>
  <inkml:trace contextRef="#ctx0" brushRef="#br0" timeOffset="-122424.85">30692 5433 0,'0'0'0,"582"-230"15,-88 54 1,-230 0-1,-229 176 1,-35 17 172,-158 195-173,52-89 1,88-105-1,18 0 48,18-18-47,0-18-1,34-246 1,-34 175-1,0 19 1,-1 70 0,54 0-1,-36 0-15,0 53 16,1 53 0,-36-18-1,0-71-15</inkml:trace>
  <inkml:trace contextRef="#ctx0" brushRef="#br0" timeOffset="-121924.52">32173 4974 0,'0'0'0,"335"335"16,-52 106-1,-125-229 1,-158-194-16,0-36 47,-141-123-32,-176-353 1,176 159 0,88 53-1,106 35 17,0 229 14,-36 247-14,-17-158-17,0-1-15,0-34 16,-17-19 0,-1 1 15,-53 17-16,-52 1 1</inkml:trace>
  <inkml:trace contextRef="#ctx0" brushRef="#br0" timeOffset="-117933.64">27093 0 0,'-264'0'31,"-495"35"1,601-17-17,-301 123 1,265-70-1,-441 193 1,282-105 0,71 17-1,35 1 1,35-19 0,-17 142-1,53-35 1,70 17-1,106-35 17,-18-35-32,18-89 15,0 195-15,0-142 16,35-52 0,124 246-1,0-158 1,70-1-1,53 1 1,212-106 0,282-18-1,212-53 1,-212-35 0,-53 18-1,-105-18 1,-89-18-1,-264-88-15,-71 18 16,599-300 15,-228 53-31,-107 70 32,-17-105-17,-105 35 1,-160 35-1,-70 106 1,-71 88 0,-35 36-1,0 52-15,0-53 16,0-140 0,-53 52-16,-35 0 15,-36 1-15,-158-195 16,-159 141-1,-158 53 1,-107 89 0,-88 70-1,0 0 17,301 0-17,351 0-15,54 0 16,18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22:20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 4075 0,'71'0'78,"281"0"-62,72-89 0,-1-16-1,-141 16 1</inkml:trace>
  <inkml:trace contextRef="#ctx0" brushRef="#br0" timeOffset="1231.44">15240 17480 0,'18'18'32,"-18"-1"46,0 1-63,317 70 1,177-35 0,35-35-1,36-18 1,-213 0-16,-69 0 15,-36 0-15,-106 0 16,-124 0-16</inkml:trace>
  <inkml:trace contextRef="#ctx0" brushRef="#br0" timeOffset="4719.22">18380 17410 0,'17'0'94,"89"123"-79,53 177 1,-36-53 0,-70-106-1,-53-106-15,18-17 31,-18 0-15,18-18 62,70 0-62,53-53-1,-123 53 1</inkml:trace>
  <inkml:trace contextRef="#ctx0" brushRef="#br0" timeOffset="5309.26">18785 18097 0,'0'-52'78,"53"-54"-46,141-88-1,-53 88 0</inkml:trace>
  <inkml:trace contextRef="#ctx0" brushRef="#br0" timeOffset="5815.39">18327 17410 0,'141'-89'140,"-123"89"-124,34 0 0</inkml:trace>
  <inkml:trace contextRef="#ctx0" brushRef="#br0" timeOffset="6630.62">19914 17233 0,'0'0'0,"-35"0"31,0 0-15,-1 0 46,19 18-46,-124 246 0,70-87-1,71-71 16,0-53-31,0 35 16,53 18 0,18-89-16,-18 1 15,35-18 1,-71 0-16,19 0 16,-19-18 93</inkml:trace>
  <inkml:trace contextRef="#ctx0" brushRef="#br0" timeOffset="7390.55">20091 17833 0,'0'-106'47,"-18"-35"-16,18 70-15,35-34 0,177 16-1,211-34 1,-211 123-16,-18 0 16,-18 0-1,-123 35 1,-35 106-1,-18 124 1,0-159-16,-88 0 16,-71 70-1,141-158-15,18-1 16,459-17 46,-230 0-46,18-35 0,-176 35-1,-54 0 1</inkml:trace>
  <inkml:trace contextRef="#ctx0" brushRef="#br0" timeOffset="13542.83">8819 3475 0,'159'35'328,"265"53"-312,422-88-1,-52 0 1,-477 0-16,-17 0 16,-35 0-16,193 0 15,-211 0 1,-123 0 0,35 0 15,-36 0-31,-52 0 31,-18 0-15</inkml:trace>
  <inkml:trace contextRef="#ctx0" brushRef="#br0" timeOffset="20583.8">16880 5856 0,'0'0'0,"-299"0"16,210 0-16,-52 0 15,-335 0 1,370 18 0,36-18-1,-1 53 16,-211 194-15,-53 123 0,-18 36-1,88-1 1,89-34 0,158-160-16,18 1 15,71 547 1,88-477-16,-18-88 15,300-18 1,-89-176 0,354-123-1,-18-230 1,-194 53 0,17 18 15,-211 70-16,-247-70 1,-88-53 0,-71 159-16,-88-19 15,35 107 1,0 35-16,36-17 16,-247 17-1,123 53 1,106 18-1,17 87 1</inkml:trace>
  <inkml:trace contextRef="#ctx0" brushRef="#br0" timeOffset="21648.93">17304 8996 0,'0'0'0,"-265"-35"15,89 35-15,-36 0 16,-211 52-1,-89 90 1,301-72-16,-1 1 16,-335 193-1,212-87 1,17 34 0,107 1-1,193-53 1,1 141 15,17-1-15,0-34-1,141-18 1,0-71 0,35 36-1,-35-106-15,36 17 16,599 71-1,282-158 1,194-160 0,-158-229-1,-459 1 1,-282 16 0,-265 72 15,-88 88-31,-159-407 31,18 425-15,-194-125-1,159 213-15,-36-54 16,-141 1 0,283 88-16,17 35 15,17 0 1,-16 0-1,34 0 1,0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22:59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20055 8096 0,'0'-17'62,"-35"-1"-46,-159-53-1,-212-52 1,1 70 0,-72-18-1,89 36 1,-88-35 15,264 52-31,-52-17 16,-583-36-1,71 71 1,106 0 0,-18 0-1,194 35 1,18 36-1,-89 0 1,265-19-16,36 19 16,-406 141-1,70-54 1,388-87-16,1-18 16,-248 88-1,212-70 1,-353 87-1,-123 54 1,-300 88 0,423-124-1,230-52 1,246-54 0,107-70-16,-18 53 62,35 141-46,0-70-16,0 52 15,-89 424 1,19-124 0,17 106-1,53-17 1,0 17 15,0 0-15,0-194-1,0-88 1,0-177 0,0-88-16,0 1 15,17-36-15,-17 17 16,18 19-1,35 17-15,71 52 16,316 142 0,37-106-1,87-35 1,142-35 0,-124-18-1,-106 35 1,-53 35 15,-176-70-31,18 18 16,299 35-1,-299-89-15,141 1 16,334-18 0,-422 0-16,264 88 15,212-17 1,123 87-1,-70-34 1,-36-89 0,-88-35-1,159-176 1,18 52 0,-389 36-1,-87 88-15,546 0 31,-494 0-31,-53 0 16,265-53 0,-388-17-16,247-54 15,-35 1 1,-54 70 0,1-18-1,-106 36 1,-18-88-1,-106-1-15,-123 53 16,158-140 0,-193 87-1,17-70 1,-17 0 0,-18 124-16,141-177 15,-106 176 1,53-176-1,-35 0 1,88-158 0,-124 17-1,1-71 1,-71 89 0,0-18-1,-71 17 1,18 230-16,18-53 15,-88-194 1,70 141 0,17 123-16,19 54 15,-71-159 1,35 158 0,35-17-1,-35 17 16,-53-52-15,-35-36 0,-35 36-1,-36 34-15,1-16 16,-354-89 0,-282-53-1,336 176-15,-18-52 16,-724-54-1,548 71-15,-89 18 16,-1252 53 0,1023 35-1,547 0 1,352 0 0</inkml:trace>
  <inkml:trace contextRef="#ctx0" brushRef="#br0" timeOffset="1944.98">16387 5821 0,'0'-18'109,"-18"18"-93,-106 53-16,1 18 15,-18 17-15,70-53 16,-158 142-1,158-142 1,18 0 0,53 36-1,0-1 1,0 18 0,89 53-1,52-88 1,70 53 15,-69-18-15,-37-70-1,-87-18 1,17 0 0,-17-53 62,-18 18-78</inkml:trace>
  <inkml:trace contextRef="#ctx0" brushRef="#br0" timeOffset="2527.88">16792 5697 0,'0'36'47,"18"140"-31,70 89-1,-35-71 1,-18-71-16,-17-35 15,35 0-15,-36 36 16,1-71-16,0 53 16,35-53-16,-36 17 15,-17-105 63</inkml:trace>
  <inkml:trace contextRef="#ctx0" brushRef="#br0" timeOffset="3256.18">17268 6403 0,'53'35'47,"0"53"-32,-17-70 1,-19 0 0,1-18 46,-1-89-31,1 19-31,-18-1 16,0 1 0,18 35-16,-18-18 15,0 35 48,106 89-48,70 264 1,-88-194 0,-70-88-1</inkml:trace>
  <inkml:trace contextRef="#ctx0" brushRef="#br0" timeOffset="4078.45">17833 6174 0,'0'0'16,"-71"0"-16,54 17 62,17 19-62,0-1 16,0 18-1,0 0-15,0 17 32,106 36-17,17-53 1,-70 0-1,17 0 1,-52-18 0,-18-17-1,0 52 1,-88-17 0,0-18-1,70-35 1,18 18-16,-53-18 31,-17-88 0,70 35-31</inkml:trace>
  <inkml:trace contextRef="#ctx0" brushRef="#br0" timeOffset="4562.81">18538 5556 0,'0'18'31,"53"123"-16,0 106 1,18-53 0,-71-106-16,17-53 15,19 89 1,-36-106 0</inkml:trace>
  <inkml:trace contextRef="#ctx0" brushRef="#br0" timeOffset="5008.03">17992 6279 0,'141'-17'31,"282"-89"1,-194 0-17,-193 106 16</inkml:trace>
  <inkml:trace contextRef="#ctx0" brushRef="#br0" timeOffset="5671.87">19085 6103 0,'0'0'0,"371"35"31,-107-35-15,-140 0-1,-107 0 17,1 0-17,-18-35 1,0 0-1,-18 35-15,1-53 32,-19 53-17,-16 0-15,-19 0 16,18 0 0,-35 35-1,17 142 16,36-19-15,35-87 0,0 17-1,53-70 1,0-18-16,-18 0 16,-17 0-16,-1 0 78</inkml:trace>
  <inkml:trace contextRef="#ctx0" brushRef="#br0" timeOffset="6497.74">20673 6279 0,'0'0'0,"141"36"15,-71 17 1,-70 17 0,0-35-1,-70 71 1,-71-70-1,105-36 1,19 0-16,-1 0 16,-35 0-16,0-18 15,53-106 1,0 54-16,0-18 16,89-89-1,-37 107 1,-16-1-16,-1 1 31,0 34 78</inkml:trace>
  <inkml:trace contextRef="#ctx0" brushRef="#br0" timeOffset="7456.44">20197 6103 0,'0'18'94,"17"-1"-79,54 36 1,35-35 0,-18-18-1,-53 35 1,-17-35-1,-18 18 64,35-1-33,0-17-30,-17 0 0,-1 18-1,1 0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23:2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1923 0,'0'-36'47,"-70"1"-32,-89 35 1,-88-35-1,-71 35 1,-105 141 0,211-53-1,18 0-15,-123 159 16,17 18 0,159-89-1,-18 36-15,-17 70 16,70-35-1,18 0-15,17 18 16,-35 299 0,89-299-16,17-1 15,53 477 1,229-141 0,212 35-1,123-230 1,265-140-1,406-194 1,-18-71 0,35-124-1,-123-17 1,-530 35-16,-299 0 16,141-246-1,-388 122-15,-89-228 16,-69-107 15,-248-176-15,-35 71-1,-195-35 1,-475-107 0,-36 265-1,442 300 1,299 230-1,-35 17 1,246 0-16,1 0 16,-124 0-1,124 0-15,18 0 16,-1 0 0,54 0-1,-19 0 32,-17 35-31,-17-35-1,-1 35 1</inkml:trace>
  <inkml:trace contextRef="#ctx0" brushRef="#br0" timeOffset="1893.7">7549 10830 0,'-123'0'46,"-159"230"-30,141-54-16,35 0 16,-53 71-1,36-17-15,-160 369 16,54-17 0,-18 0-1,229-88 1,18 36-1,336 157 1,157 90 0,213-37-1,-177-422-15,177 70 16,123 53-16,-265-194 16,353-53-1,-528-159 1,-19-35-16,1359-758 31,-689-283-15,-616 141-1,-389 354 1,-229-266 0,-265-105-1,-299 159 1,-336 246-1,230 300 1,723 195-16,35 17 16,35 0-1,54 0-15,17 17 16,0 19 0</inkml:trace>
  <inkml:trace contextRef="#ctx0" brushRef="#br0" timeOffset="2744.37">15575 10830 0,'0'0'16,"-617"124"-1,246 246 1,1 212 0,-106 653-1,176 282 1,159-441 0,229-406-1,88-335 1,142 53-16,105-88 15,159 18 1,829 229 0,-758-371-16,1040-106 15,54-70 1,-266-176 0,-370-424-1,-546 1 1,-442-142-1,-370-282 1,-476-318 0,53 477-1,106 423 1,317 300-16,0 17 16,-177 1-1,283 105 1,-18 18-16,-52 0 31,140 71-15,54-1-1,17 1-15</inkml:trace>
  <inkml:trace contextRef="#ctx0" brushRef="#br0" timeOffset="3679.94">24412 11377 0,'-582'388'31,"1164"-776"-31,-1340 882 16,617-318-16,35-52 16,-71 193-1,124-105-15,-17 35 16,17 247 0,-18-212-16,71-88 15,0 547 1,212-159-1,194-53 1,229-106 0,423-52-1,159-301 1,106-246 0,-952-89-1,-54 36-15,-123 53 16,-35 70-1,0-70-15,-36 17 16,18-300 0,-123 230-16,-18-89 15,-847-1340 1,-582 388 0,71 494-1,459 494 1,-124 159-1,0 123 1,652 35 0,336-35-1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23:49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16898 6491 0,'-123'-18'219,"-107"-52"-203,195 70-1,-36 0-15,19 0 31,16 0 110,-246 0-125,141 0-16,-35 0 15,-36 18 1,18 17-16,-88 35 16,211-52-1,18-18 1,18 0-1,17 0 17,1 0-1,-1 18 31,-53-1-46,18 1 0,53 0 62,-17 17-47,-18 0-15,35 18-1,0 18 1,0-1 0,0 1-16,0-36 15,0 124 1,0-89-1,17-34 1,18 34 0,-17-35-1,17 36 1,-17 0 0,0-54-1,-1 1 32,36-1-31,18 1-16,-36-18 15,106 0 1,-17 0-16,52 0 16,-17 0-1,52 0 1,89 0-1,-88 0 1,-36 0 0,1 0-1,17 0 1,-106 0-16,53 0 16,-35 0-16,0 0 15,17 0-15,-35 0 16,248 0-1,-213-35 1,53-18 0,-176-18 140,0 36-140,0-124-1,0 89 1,0-18 15,0 17-15,0 53-1,0 1 110,-53-71-109,-88-18 15,88 88-15,-88-53 15,106 71-31,-35-35 16,-72 18-1,-69 17 1,123 0-16,-18 0 16,0 0-16,18 0 15,-212 0 1,194 0-16,-176 0 15,105 0 1,142 0 0,0 0-1,-18 0 1</inkml:trace>
  <inkml:trace contextRef="#ctx0" brushRef="#br0" timeOffset="25698.35">17939 7108 0,'17'0'93,"36"18"-77,18 0-16,-18-18 16,211 0-1,-87 0-15,70 0 16,335 0 0,-229 0-16,-71 0 15,141 0 1,-370 0-1</inkml:trace>
  <inkml:trace contextRef="#ctx0" brushRef="#br0" timeOffset="38361.22">9966 11042 0,'-53'0'187,"-70"0"-171,34 0-16,-52 0 31,-17 18-15,-1-1 0,71 1-1,52-18-15,-17 0 16,-70 17-1,88-17 1,-89 0 0,18 36-1,0-36 1,-70 0 0,-71 17-1,124-17 1,34 0-1,72 0 1,-1 0 265,1 36-265,17 70 0,0 17-1,0-17 1,0-36-1,0 36 1,17-53 0,-17-35-1,18-1 1,-18 19 46,229 70-30,-123-71-32,35 0 15,247-35 1,106 0 0,35 0-1,-53 0 1,-282 0-16,-17 0 15,-54 0-15,-34 0 16,-1 0 0,-71 0-16,19 0 15,34 0 1,-35 0 0,36 0-1,35 0 1,17 0-1,36 0 17,-18 0-17,-106 0 1,-17 0 15,-18-18-15,0-52-16,0-18 15,0-71 1,0 53 0,0-17-1,0 34 1,0 1 0,-35 0-1,35 35 1,-18 35-1,18-17 95,-53-35-79,-17 17 0,-18 17-15,-353 1 0,70 35-1,124 0-15,53 0 16,-70 0-1,211 0 1,17 0-16</inkml:trace>
  <inkml:trace contextRef="#ctx0" brushRef="#br0" timeOffset="41048.33">14728 11077 0,'18'88'109,"35"54"-77,-53-125-32,35 36 15,-17 0 1,0 0 0,17-18-1,-18-17 1,1-1-16,0-17 15,88 18 1,141-18 0,-124 0-1,18 0 1,36 0 0,34 0-1,1 0 1,-124 0-1,0 0-15,71 0 32,-71 0-17,0 0-15,18 0 16,35 0 0,-70 0-16,17 0 15,18 0 1,17 0-1,36 0 1,-18 0 0,-35 0-1,-71 0 1,1 0 46,-19 0-46,1 0 15,17-35 1,-35 17-17,0-70 1,0 0-1,0 53 1,0-36 0,0 18-1,0 18 1,0-18-16,0 18 16,0-1-1,0 1-15,0 17 78,-17-17-46,-19 35 77,1-35-93,-212 35-1,0 0 1,-17 0-1,175 0 1,1 0 0,-71 0-1,18 0 1,18 0 0,-124 0-1,159 0-15,-36 0 16,-87 0-1,122 0-15,-122 0 16,34 0 0,36 0-1,88 0 1</inkml:trace>
  <inkml:trace contextRef="#ctx0" brushRef="#br0" timeOffset="73960.23">16245 7408 0,'18'0'47,"17"36"0,-17 34-16,0 1-15,-18 52-1,0-105 1,0 35 0,0-36-1,0 54 1,17 17 0,1 18-1,0 88 1,-1-18-1,-17-123 1,0 18-16,0-36 31,0-17-15,0 35 0,0-18-16,0 18 31,-17-53 63,-54 18-79,-70 52 1,-88 18-1,105-70-15,-52 0 32,-89 70-1,212-53-15,0-17-1,-35-1 1,-53 36-1,-35-18 1,-89 18 0,230-35-16,-36-18 15,1 18 1,-1-18-16,0 17 16,1-17-16,-18 18 15,-124 35 1,106-53-1,-158 70 17,34-70-17,-52 0 1,53 0 0,-18 0-1,88 18 1,0 0-1,-70-18 1,70 17 0,106-17-16,-52 36 15,-142-19 1,141-17 0,-53 0-1,0 0 1,53 18 15,36 0-31,17-18 0,0 35 31,-35 0-15,53-35-16,17 0 16,-17 53-1,-1-35 1,-34 35-16,35-36 15,-1 18 1,19-17-16,-19 35 16,-17 35-1,36-70 1,-1 0 0,1 70 46,-72 70-31,89-122-15,-53 17 0,36-18-1,17-17 48,-18 17-48,-17 18 79,35 17-63,-18-34-15,1-36 0,17 17-1,0 1 95,-18-18-64,-17 18 1</inkml:trace>
  <inkml:trace contextRef="#ctx0" brushRef="#br0" timeOffset="81408.06">11236 10989 0,'-18'0'109,"-176"-18"-78,88 18-15,1 0-16,-142 0 16,-53 0-1,88 0 1,71 0 0,-53 0-1,-18 0 1,-17 0-1,88 0 1,35 0 15,0 0-15,53 0 0,-52-35-1,34 35 1,-17 0-1,-71 0 1,0 0 0,106 0-1,36 0 1,-1 18 125,18 52-126,0 54 1,0 52-1,0-105-15,0-18 16,0 35 0,0 0-1,0-53-15,0 36 16,18-36 0,-18-17-16,0-1 15,17 1 48,230 70-32,-123-88-31,17 0 16,123 0-1,72 0 1,52 0-1,-71 0 1,-17-53 0,-106 36-16,-88 17 15,335-89 1,-159 54 0,-229 0-1,0 17 63,88 1-62,53-54 0,-70 36-1,-36 0-15,-71 35 16,1 0-1,-18-18 1,18 0 0,-18-105-1,0 35 1,-18-36 0,-35 18-1,18 53 16,35 36-31,-35-1 157,-212 18-126,-106 0-15,-282 0-1,88 0 1,318 0-16,52 0 15,19 0 1,105 0-16,-18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27:4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1923 0,'0'0'0,"70"-36"16,71-17 0,-70 1-1,-54 52 1,1 0 46</inkml:trace>
  <inkml:trace contextRef="#ctx0" brushRef="#br0" timeOffset="79680.78">3951 14182 0,'18'-53'109,"70"0"-78,-35 18 0,-36 17-15,-17 0 78,0 1-94</inkml:trace>
  <inkml:trace contextRef="#ctx0" brushRef="#br0" timeOffset="-122615.61">18027 5697 0,'88'89'172,"36"-72"-141,-54-17-31,248 0 31,-230 0-31,141 0 16,-52 0-1,52-17 1,-53-1 15,-70 0-31,-53 18 16,0-17-1,-18 52 282,-35 124-281,0-1 0,0-34-1,0-1 1,0-52-1,0-36-15,0 0 47,0 54-15,0-19-17,0-17 1,0-18-1,18 1 1,-18-19 0</inkml:trace>
  <inkml:trace contextRef="#ctx0" brushRef="#br0" timeOffset="-116827.08">17445 7602 0,'0'36'110,"17"122"-79,1-140-16,-18 0 17,-35-18 30,35-53-62</inkml:trace>
  <inkml:trace contextRef="#ctx0" brushRef="#br0" timeOffset="-115843.5">17374 7461 0,'0'-17'63,"18"17"-47,0 0-1,34 0 1,37-18-1,52-17 1,-18 17 0,-87 18 15,-19 0 0,71 0 16,-52-18-31,34 1-16,1 105 125,-36 177-94,36-36 0,-71-194-15,-71 0 78,-317 18-63,370-53-31,-35 18 31,36-18 141,-1 0-172,1 0 16</inkml:trace>
  <inkml:trace contextRef="#ctx0" brushRef="#br0" timeOffset="-109826.59">10724 10283 0,'0'-70'140,"0"-106"-124,18-36-1,-18 159 1,176 212 62,-34 105-31,-37-52-31,-87-159-1,35 35 1,-53-35 140,88-53-62,424-141-63,-354 106-15,-87 17-1,-53 18 1</inkml:trace>
  <inkml:trace contextRef="#ctx0" brushRef="#br0" timeOffset="-104359.42">17568 7602 0,'36'53'31,"140"318"-15,18 70 0,-159-283-1,-35-263 95,-88-72-95,0 18 1,17 36-1,1 17 1,52 88 0,71-87 62,794-319-47,-759 371-31,0 18 31,-53 35 32,18 18-48,36 123 1,52 123 0,-71-175-16,1 69 15,-36-105-15,-17-17 16,-18-19 0,-71 54 15,-317 105-16,159-70 1,35-35 0,88-54-1,88-17 17,1 0 61</inkml:trace>
  <inkml:trace contextRef="#ctx0" brushRef="#br0" timeOffset="-103566.24">18097 8378 0,'0'18'47,"0"35"-31,71 70-1,-36-105 1,-35-53 78,-88-106-79,18-89 1,17-69-1,35 175-15,18 18 16,0 89 0,18-1 31,193 141-32,-87 1 1,-36-54-1,-70-52 1,-36-18 93</inkml:trace>
  <inkml:trace contextRef="#ctx0" brushRef="#br0" timeOffset="-102610.7">18415 7849 0,'53'36'172,"70"263"-140,-123-263-17,36 52 1,-54-194 62,-194-300-31,177 265-32,35 106 1,0 17 0,18 18 31,17 53-32,-35-35 1,0 88-1,0-89-15,0 19 16,-18-1 0,1-17 62,-1-1 0</inkml:trace>
  <inkml:trace contextRef="#ctx0" brushRef="#br0" timeOffset="-95110.83">18503 8167 0,'0'17'32,"0"125"-1,0-125-31,0 1 15,0-1 32,0 36-31,0-17-16,0 34 16,-53-17-1,0 0 1,18-18-1,0-17 1,0 0 0,-1 17-1,19-35 1,-19 35 15,-52 0-15,35-35-16,18 0 15,-36 18 1,18-18-16,-35 0 16,35 0-1,-52 18 1,-1-18 0,-18 35-1,36-17 1,-71-1-1,89 1 1,17-18 0,-18 35-1,18-35 1,-17 0-16,-36 0 31,35 0-31,1 0 16,-177 0-1,35 0 1,-17 0 0,-36 0-1,54 0 1,17 0 0,-18 0-1,71 0-15,53 0 16,35 0-16,-35 0 15,-1 0-15,-34 0 16,-18 0 0,-18 0-16,-211 0 15,193 0 1,-158 0-16,35 18 16,89-1 15,52 19-16,0-19 1,-70 19 0,52-19-1,-17 36 1,124-35-16,52-18 31,-35 17-15,18 19-16,-36-1 15,-70 36 1,18 17 0,52-53-1,-17 36 1,17-36 15,1 53-15,-36 18-1,18-53 1,17 17 0,18-17-16,1-17 15,34-1 1,-88 88 0,71-17-1,-18-53 1,0 35-1,18 0 1,-1 18 0,1-35-1,0 17 1,0-35 15,35-18-15,0-17-1,0 0 1,-18 34 0,18-34-16,-53 70 15,53-52 1,-18-1 0,18-18 62,0 19-47,-35-36 94,17-88-125</inkml:trace>
  <inkml:trace contextRef="#ctx0" brushRef="#br0" timeOffset="-94127.31">10089 10460 0,'0'0'31,"18"-18"16,0 18-32,17 71 1,-17 35 15,-1 17-15,-17-17-1,18-36 1,-18 1 0,0-53-16,0 17 15,18-17 48,-18-1-16,35 71 15,53-52-46,18-19-1,17-17 1,-34 0-16,-1 0 16,88-17-1,-158 17-15,17-18 16,-17 18 0</inkml:trace>
  <inkml:trace contextRef="#ctx0" brushRef="#br0" timeOffset="-85793.4">10248 11624 0,'35'53'359,"54"141"-328,-72-159-31,-17-17 16,18 0-1,-18 34 1,18-16 0,17 17-1,-35 70 1,0 1-16,17-54 16,19 124-1,-36-88 1,0 0-1,17-36 1,1 1 0,-18-18-1,0-18 1,18 0 0,-18 1-1,35 34-15,-35-17 16,0 106-1,0-89-15,0 19 16,0-72-16,0 54 16,0 52-1,0-34 1,0-37 0,0 54-1,0-18 1,-18-17-1,1-71 251,-1 53-266,0-18 16,18 18-16,-17 0 15,-36 176 17,35-105-17,-17-18 1,35-89 249,-35 36-233,35-35-17,-53-1 1,17 19 0,1-36 62,18 0-63,-1-18 1,-35-52 15,35 34-31,18 19 16,0-1-1,-17 0-15,17-35 16,-18 18 0,18-18-1,0 36 1,0 70 78,0-18-79,88 229 1,-17-105 15,-54-124-31,1 18 16,35 18-1,-18-142 32,-17-17-31,123-106 0,-53 106-1,-17 0 1,-54 70-1</inkml:trace>
  <inkml:trace contextRef="#ctx0" brushRef="#br0" timeOffset="-75344.67">9384 11342 0,'0'-18'94,"0"1"-32,0-89-31,0 17 1,0 72-17,0-36 1,-35 0-1,-1 0-15,19 0 16,-1 36-16,0-54 16,-17-52-1,35 52-15,0-17 16,0 17 0,-18-17-1,18 17 1,-17-34-1,17 16 1,0 1 0,0 18-1,17 17 1,19-18-16,-19 18 31,1 18-31,35-18 16,0 18-1,0 0-15,141-1 16,141-34 0,53-18-1,-53 17 1,-35 0 0,-88 54-1,17-19 1,-35 1-1,-53 35-15,-17-17 16,158-19 0,18-17-1,-142 18 1,-34 17-16,299-52 31,-35 35-15,-88-18-1,18 53 1,70 0 0,-88-18-1,-53 18 1,-159 0-16,-53 0 16,18 0-16,-18 0 15,18 0-15,18 0 16,34 0-16,-34-18 15,123 18 1,-106 0-16,124-52 16,-18 34-1,-18 18 1,36 0 15,17 0-15,-70-35-1,-106-1 1,-35 19 0,70-36 31,282-53-32,-176 35 1,-123 36-1,-54 17 173,-17 1-172,-17-1-16</inkml:trace>
  <inkml:trace contextRef="#ctx0" brushRef="#br0" timeOffset="-74613.74">17410 8184 0,'0'18'109,"458"211"-77,195-105-1,-618-89-16,-176 0 48,-282 36-47,211 35-16,71-89 15,-141 107 1,264-106-1,-53 17 1</inkml:trace>
  <inkml:trace contextRef="#ctx0" brushRef="#br0" timeOffset="-70328.06">19244 7920 0,'18'-18'187,"70"18"-171,-35 0-16,53 0 16,193 0-1,-140-35 1,-88-18 0,-18 35-1,-18-35 1,-17 1-1,17-37 1,-35 72-16,0-19 16,53-34-1,-53 35 1,0-1 0,0-17 15,0-52-16,0 87-15,0-106 16,-53 1 0,-18 35-1,1-36 1,17 36 0,0 53-1,-18-71 1,1 71-1,52 17 1,1 0-16,-1 18 0,0-17 31,-52-18 1,-1 17-17,-52-17 1,-18 17-1,-89 0 1,36-35 0,-35 36-1,53-1 1,140 18 0,-17 0 77,-105 0-61,52 0-32,-229 0 31,229-17-16,71-1 95</inkml:trace>
  <inkml:trace contextRef="#ctx0" brushRef="#br0" timeOffset="-68367.03">17886 6544 0,'0'-35'172,"0"-1"-157,-18 1-15,1 0 16,-1-36 15,0 54-31,-17-54 31,35 18-15,-18 18-16,18 17 16,0 1-1,0-1 1,53 18 171,-17 0-171,16-18 0,-34 18-1,0 0 267,70 0-267,-35 0-15,-18-35 16,0 35-1,1-18-15</inkml:trace>
  <inkml:trace contextRef="#ctx0" brushRef="#br0" timeOffset="53543.37">11201 14287 0,'158'-17'172,"54"17"-157,-141 0-15,52-71 16,18 36 0,-70 0-16,-36 35 15,36-36 1</inkml:trace>
  <inkml:trace contextRef="#ctx0" brushRef="#br0" timeOffset="63319.51">9842 12400 0,'0'-18'47,"0"-17"-16,-17 35 94,-36-35-94,35 35-31,-17-18 32,17 18-17,-52 0-15,17 0 16,-18 0 0,-17 0-1,-71 18 1,18 35-1,18 70 1,-1-17 0,19 35-1,-19 18 1,18 17 0,36-87-1,52-36 1,18-18-1,0-18 1,0 72 0,0-36-1,0-36 1,35 54 0,-17-54-1,70 54 1,-17-1-1,105-17 1,-35 0 0,-88-53-16,18 0 15,176 18 1,-89-18-16,19 0 16,34 0-1,36-53 1,-158-35 15,-19 17-15,-17 1-1,35-1 1,-17-17 0,17 17-1,-70 36 1,-1-18-16,1 0 15,-18 36-15,18-36 16,-18-18 0,0 36-16,0-36 15,0 1 1,0-1 0,-18-17-1,-17 0 1,-36 17-1,-123-35 17,-141 18-17,158 71-15,-69 17 16,-143-36 0,284 36-16,34 0 15,18 0 1</inkml:trace>
  <inkml:trace contextRef="#ctx0" brushRef="#br0" timeOffset="67202.7">2011 5592 0,'17'0'47,"107"282"-15,440 706-1,-105-124 0,-388-723-15,-54-123-1,-17-89 63,-70-141-78</inkml:trace>
  <inkml:trace contextRef="#ctx0" brushRef="#br0" timeOffset="68279.11">2152 5980 0,'141'-177'140,"53"54"-124,423-212 0,-317 193-1,-176 90 1,-124 34 0,0 53 77,106 106-77,17 89 0,53 69-1,-70-34 1,-18 17-1,-52-70 1,34-36 0,-70-87-1,0-1 1,-35-35 0,-53 0-16,-36 17 15,36-17 1,-18-18-16,-105 1 31,70 34-31,70-52 16,-17-18-1,35 0 1,35 0 62</inkml:trace>
  <inkml:trace contextRef="#ctx0" brushRef="#br0" timeOffset="69852.79">2999 5821 0,'-36'17'31,"19"36"-15,17 18 0,-36 17-1,36-53-15,0-17 16,0 0-1,0-1-15,18 1 16,53-18 0,-36 0-1,-17 0 1,-1 0 0,-17-53-1,53-18 1,-53 54 15,18-18-31,-18 17 16,0-70-1,-36-36 1,36 89-16,-17 17 16,-1-17-1,1 17-15,-1 18 78,-17 18 32,17 35-110</inkml:trace>
  <inkml:trace contextRef="#ctx0" brushRef="#br0" timeOffset="70722.1">3140 6138 0,'0'18'31,"17"194"-15,-17-36-16,0 142 31,0-19-15,-35-122-1,0-54 1,35-105-16,-18 0 78,-35-177-62</inkml:trace>
  <inkml:trace contextRef="#ctx0" brushRef="#br0" timeOffset="71936.23">3281 6138 0,'17'0'31,"1"0"0,141 177 0,-71-71 1,-35-54-17,-18-16-15,36-19 16,-54 1 0,1 17-1,0-17-15,-1-18 16,1 35 31,17 18-32,-17-35 1,-36 17 93,1-35-93,-36 18-16,-53 17 16,-71 36-16,19-19 15,-160 72 1,195-54-16,-36 1 15,141-71 17,1 18-1,-1-18 0</inkml:trace>
  <inkml:trace contextRef="#ctx0" brushRef="#br0" timeOffset="129559.01">8167 14464 0,'-177'0'156,"107"0"-140,-230 53-1,-53-18 1,265-17-16,-18 35 16,53-53-1,0 0 48,0 0-48,-17 0 1,17 0 0</inkml:trace>
  <inkml:trace contextRef="#ctx0" brushRef="#br0" timeOffset="131224">3598 14887 0,'0'-53'172,"18"36"-156,35-54-1,-35 53 1,-18-17 31,0 0-32,0-18-15,0 35 16,-36-70 0,36 71-16,-35-1 31,17 18-16,-35-18 1,36 18 0,-142 36-1,-17 52 1,-1 18 0,89-18-1,53-35 1,35 17-1,0-52 1,0 35 15,17-36-15,19-17 0,-19 0 46,1 53-46,-18 0-16,0 71 15,0 34 1,53 1 0,-18-71-1,36-70 1,-1-18-16,1 0 15,35-88 17,-18-18-17,-71 71 1,19-36 0,-36 54 62</inkml:trace>
  <inkml:trace contextRef="#ctx0" brushRef="#br0" timeOffset="131751.09">3898 14746 0,'-17'406'62,"-36"-265"-30,0-71-32,17-17 15,19-17-15,17-19 16,-18-17-1,1 0 17,-36 0-17,17 0-15</inkml:trace>
  <inkml:trace contextRef="#ctx0" brushRef="#br0" timeOffset="132168.06">3510 15222 0,'18'0'31,"17"0"-31,71 0 16,176 0 0,-194 0-1,-52 0-15,52 0 16,-88-17 93,0-19-109</inkml:trace>
  <inkml:trace contextRef="#ctx0" brushRef="#br0" timeOffset="132868.6">4286 14887 0,'71'18'31,"-36"52"-15,36 89 0,-18-53-16,-18 0 15,-18-106-15,-17 35 16,0-17-1,-35-18 48,-88-106-47,70 18-1,0-71 1,35-53-1,18 36 17,0-36-17,0 124 1,0 53-16,18 35 31,17 0-15,0 0-16,-17 0 15,35 141 1,-35-18 0,-18-87-1</inkml:trace>
  <inkml:trace contextRef="#ctx0" brushRef="#br0" timeOffset="133545.1">4657 14482 0,'-18'0'16,"18"105"0,0-87-16,0 35 15,0 0 1,0-36-16,18 1 16,35-18-1,-36 0-15,36 0 16,-18-35 15,-35 0-31,0 17 0,0 0 31,0-17-15,0 17 0,0 1-1,0-19-15,-17 36 31,-54 0-15,54 0-16</inkml:trace>
  <inkml:trace contextRef="#ctx0" brushRef="#br0" timeOffset="134284.54">5045 14235 0,'0'-18'31,"0"36"-31,-18-36 47,-17 18-32,0 0 1,35 35 0,0 0-16,0 18 31,0 0-15,0 18-1,52-1 1,-34-70-1,0 18 17,-1 0-1,-17-1-15,-17 54-1,-1-1 1,0-70-1,-17 0 64</inkml:trace>
  <inkml:trace contextRef="#ctx0" brushRef="#br0" timeOffset="135248.12">5203 14552 0,'0'-18'16,"18"1"15,0 17-15,17-35-16,-35 17 15,0 0-15,0-35 16,0 36-1,0-19 1,0 19 0,-35 17 15,-18 0-15,0 0-1,18 0 1,35 17-1,0 1-15,0 17 16,0 18-16,0-35 31,0 35-31,70 35 32,-17-70-17,-18-18 16,-17 0 1</inkml:trace>
  <inkml:trace contextRef="#ctx0" brushRef="#br0" timeOffset="136640.38">2840 16104 0,'53'0'78,"123"212"-62,-52 53 0,34-1-1,-34 1 1,-107-212-1,-17-89 64</inkml:trace>
  <inkml:trace contextRef="#ctx0" brushRef="#br0" timeOffset="137479.02">3704 16651 0,'0'0'0,"-17"0"15,-19 0 1,19 0-1,-1 0 1,-35 53 15,53 35-15,-18 71 0,18-71-1,0-17 1,0-1-1,18-52 1,35-18 15,18-18-15,-54-17-16,-17-18 16,18-17-1,-18 34-15,0 1 16,0 17 31,-18-17-32,1 35 1,-1 0 0,-17-18-1</inkml:trace>
  <inkml:trace contextRef="#ctx0" brushRef="#br0" timeOffset="138321.37">4180 16651 0,'-53'0'31,"36"0"-31,87 0 0,-193 0 16,70 18-1,18-1 1,-1 19 15,36 17-15,0 35 0,0-18-1,36 1-15,17-1 16,17-17-1,-52-53 1,-1 0-16,54-17 31,-71-19-15,0 19 0,0-36-1,71 71 141</inkml:trace>
  <inkml:trace contextRef="#ctx0" brushRef="#br0" timeOffset="138984.23">4498 16757 0,'0'0'0,"-18"0"16,-158 53 15,158-18-31,18 36 16,-17 52 0,17-88-1,0 1 1,53-36-16,17 0 15,36-18 1,-36-176 0,-70 0-1,0-18 1,-35 36 0,-53 35-1,70 88 1,124 318 62,-18-71-62,1-89-16,-19 1 15,-52-106 48,17-35-63</inkml:trace>
  <inkml:trace contextRef="#ctx0" brushRef="#br0" timeOffset="139768.42">4851 15769 0,'17'106'47,"142"229"-16,-88-211-15,-18-71 0,-53-71 77,0-70-61,0 35-32,264 0 31,-176 53 0,-52 17-31,-36 89 31,0-35-15,-18 35 0,-141 52-1,124-105-15,-18 18 16,0-36-1,18-35 17,17 0-17,18-17 1,0-54 0</inkml:trace>
  <inkml:trace contextRef="#ctx0" brushRef="#br0" timeOffset="140801.42">5891 16104 0,'-17'0'140,"-19"0"-108,1 0-1,35 36-16,0-19 1,0 18-16,0-17 16,18 35-1,-1-53-15,1 18 16,0-18 0,-1 0 30,19-71-30,-36 53 15,17 1 47,1 17-62,-18-35 62,0-107-62</inkml:trace>
  <inkml:trace contextRef="#ctx0" brushRef="#br0" timeOffset="141118.06">5856 15240 0,'0'53'47,"88"229"-31,71-17-1,0 17 1,-106-212-16,17 72 16,36 34-1,-88-158-15,-71-142 78,53 36-78</inkml:trace>
  <inkml:trace contextRef="#ctx0" brushRef="#br0" timeOffset="141884.69">6332 15822 0,'0'0'0,"-70"-18"16,52 18-16,1 0 31,-1 0-15,18 36-1,0 70 1,0-89-1,0 18-15,18-17 32,17-18-17,-18 0-15,19 0 32,-19-18-17,-17 1 1,0-36-1,0 35-15,0 1 16,0-1 0,18 18 31,70 106-32,-17-36 1,-71-87 62</inkml:trace>
  <inkml:trace contextRef="#ctx0" brushRef="#br0" timeOffset="142524.04">6473 15822 0,'53'0'31,"18"71"-15,-18 34-1,-36-87 1,-52-88 93,18-107-78,17 124-31,0 18 32,35 17-1,53 54-31,-53-1 16,18 18-1</inkml:trace>
  <inkml:trace contextRef="#ctx0" brushRef="#br0" timeOffset="143051.36">6879 15610 0,'-35'0'15,"17"53"17,18 53-1,0-71-15,0-17-16,36 0 15,34 17 1,-52-35 78,-1-18-79,-17 1 1</inkml:trace>
  <inkml:trace contextRef="#ctx0" brushRef="#br0" timeOffset="143358.96">6773 15311 0</inkml:trace>
  <inkml:trace contextRef="#ctx0" brushRef="#br0" timeOffset="143806.76">7003 15716 0,'17'0'31,"36"0"-16,-18 53-15,18 0 16,-17-35 0</inkml:trace>
  <inkml:trace contextRef="#ctx0" brushRef="#br0" timeOffset="144382.41">7179 15593 0,'88'88'79,"0"18"-48,-176-177 63,71 18-79,17-35 1,0 18-1,70 52 48,36 141-32,-88-105 0</inkml:trace>
  <inkml:trace contextRef="#ctx0" brushRef="#br0" timeOffset="145301.28">7479 15434 0,'0'0'16,"-18"71"15,18-36-16,53 71 1,-18-71 0,1 0-1,-36-88 17,0-35-17,0 70 1,0 54 78,70 105-79,-17 141 1,18-17-1,-71-54 1,0-140 0,0-18-1,-18-36 17,-88-34-17,18-36 1,-18-18-16,53 18 15,71-35 48,0 71-32,17 17 0,-17 0 1,-36 0 30,-194 17-46</inkml:trace>
  <inkml:trace contextRef="#ctx0" brushRef="#br0" timeOffset="171551.17">11412 15293 0,'36'35'187,"105"36"-171,264 70-1,1-124 17,-194 54-32,-36-71 0,53 18 31,-211-1-31,0-17 16</inkml:trace>
  <inkml:trace contextRef="#ctx0" brushRef="#br0" timeOffset="189903.28">10283 15064 0,'-35'-18'172,"0"18"-156,17 0-1,-17 0 1,17 0-16,-35 0 31,-17 0-15,35 0-16,-54 0 15,-69 0 1,87 0-16,-17 0 16,-106 0-1,35 0 1,89 0-1,34 0 1,1 0 15,0 0 1,-36 0-17,18 0-15,-17 0 16,-1 35-1,54-35-15,-19 18 16,19-18 47,-1 0-32,-17 18-16,-71 17 64,88-18-48,1 19 0,17-19-15,-18 54-1,0 35 1,18-36 0,0 1-1,0-1 1,0-34-16,0-1 15,0 36 1,0-19 0,18-16-16,17-1 31,-35-17-15,53 52-1,18-70 1,105 0-1,36 0 1,70 0 0,-176 0-16,17 0 15,36 0-15,-71 0 16,36-35-16,70-36 16,70 36-1,-140 0 1,-1 0-16,36 17 15,-18 0 1,-123 18 0,70-35 15,18 35-15,0-18-1,52-52 1,-87 34-1,-53 19-15,-1-1 16,1 1 0,-1-19-16,19 1 15,-36 17 1,0-35-16,0 36 16,0-89-1,0 18 1,0 70-1,0-35 1,-18 36 15,-35-1-31,-35 0 16,-194-17 0,-142 35-1,89 0-15,71 0 16,-548 0-1,512 0-15,71 0 16,88 53 0</inkml:trace>
  <inkml:trace contextRef="#ctx0" brushRef="#br0" timeOffset="195592.19">24571 4833 0,'265'212'32,"-36"246"14,-212-405-30,-69-212 78,-1 54-79,-71-107 1,54 89 0,34-19-1,36 37 1,0-37 0,18 54-1,35 88 16,335 88-15,-106 124 0,-141-53 15,-105-36-15,-54 18-1,-53-35-15,-17-18 16,-18 36-1,18-71 1,35-53-16,-17 18 16,-71 34-1,211-52 95</inkml:trace>
  <inkml:trace contextRef="#ctx0" brushRef="#br0" timeOffset="197183.73">26476 4533 0,'-18'-17'46,"-17"17"-30,0 0 0,-71 0-1,71 0-15,-1 35 16,-17 18-16,36 35 16,-1 18-16,18-18 15,0 71 1,0-142-16,0 1 15,106 105 1,-71-123 0,18 0 31,18-70-32,-54-71 1,36-71-1,-35 142-15,-18 17 16,0 17-16,0 19 16,-18-89-1,-17 53-15,-36 35 32,54 1-17,-18 17 48,35 17-32,0 19-15,88 17-1,123-18 1,-105-18-16,53 54 15,53-53 1,-142-18-16,-34 0 31,-89 0 126,35-18-142,0 0-15,1 18 16,-54-17-1,53 17 1,-17 0 0,0 0-1,35 88 1,0-70-16,0 52 16,0-17-1,0-18-15,18-17 16,-1-18-1,54 0 1,-36 0 0,-17 0-16,-1 0 62,-17-35-46,0-106-1</inkml:trace>
  <inkml:trace contextRef="#ctx0" brushRef="#br0" timeOffset="197601.47">27093 4092 0,'71'88'46,"70"124"-30,-53-71-16,-17-88 16,-18 35-1,-36-105 79</inkml:trace>
  <inkml:trace contextRef="#ctx0" brushRef="#br0" timeOffset="198262.87">27552 4092 0,'35'0'47,"-17"18"-32,-18 35 1,-18-36 15,1-17-31,-19 53 32,19-35-32,17 0 31,-18-1-16,18 1 157,141 105-140,-70-105-32,-1-18 15,-52 18 1</inkml:trace>
  <inkml:trace contextRef="#ctx0" brushRef="#br0" timeOffset="198816.26">28257 4322 0,'71'0'31,"-142"0"-31,177 17 16,-88-17 15,0-88-15,-18 17-1,0 54 1,0-19-1,-18 36 1,-35 0 0,18 0 15,-18 0-31,18 36 16,-18 140-1,53-52-15,0-89 16,0 53-1,0-35 1,17-35-16,1-18 16,17 35-1,18-35 32,-35 0-31,-1-35-1</inkml:trace>
  <inkml:trace contextRef="#ctx0" brushRef="#br0" timeOffset="199401.24">28416 4304 0,'88'0'62,"89"0"-30,-89 35-17,-35 0 1,0-17-1,-53 0 1,-18-71 31,18-71-31,0 18-16,0 18 15,88-70 1,-35 87-16,-53 53 15,-17 18 64,-107 89-79</inkml:trace>
  <inkml:trace contextRef="#ctx0" brushRef="#br0" timeOffset="200568.27">25806 6438 0,'0'-17'32,"0"-1"-17,-18-17 16,-35 35-15,18-18 0,-71 18 15,0 0-15,36 71-1,52 34 1,18-16-1,0-72-15,0 36 16,0 35 0,0-17-1,18-53-15,17 34 16,35-34 0,-17 17-16,-17-17 15,-19-18 1,1 0-1</inkml:trace>
  <inkml:trace contextRef="#ctx0" brushRef="#br0" timeOffset="200888.73">25823 6720 0,'0'18'31,"0"-36"-31,36 89 15,34-89 48,-70-35-47</inkml:trace>
  <inkml:trace contextRef="#ctx0" brushRef="#br0" timeOffset="201083.55">25947 6597 0,'0'0'16,"35"18"46</inkml:trace>
  <inkml:trace contextRef="#ctx0" brushRef="#br0" timeOffset="201671.14">26264 6562 0,'53'0'47,"53"176"-32,-71-123 1,-52-71 78,-19-17-79,1-53 1,17-18 0,18 35-1,18 54 1,0-1-16,-1 18 16,36 0-1,53 0 1,-18 106-1,-17 0 17,-53-106-17,-89-53 32,71 0-31</inkml:trace>
  <inkml:trace contextRef="#ctx0" brushRef="#br0" timeOffset="201984.01">26635 6138 0,'35'0'32,"230"141"-1,-195-88-15,18 18-1,-52-53-15</inkml:trace>
  <inkml:trace contextRef="#ctx0" brushRef="#br0" timeOffset="202896.05">26635 6421 0,'35'0'78,"159"-71"-62,-123 36-16,34-36 15,-69 18 1,-1 18-16,-17 35 62,-18-18 48,0 1-32,0-1-31,-18 53-16,18 36-31,18-36 16,17 53-1,-35-70-15,18 0 0,17 35 31,-35-124 48,17 53-33,1 36-14,0-71 15</inkml:trace>
  <inkml:trace contextRef="#ctx0" brushRef="#br0" timeOffset="203233.14">27323 6244 0,'0'0'0,"17"0"15,36 0 1,-35 35-16,-1 1 16,1-1-1,0-17-15,-54-18 94,-16-36-78,-1-69-1</inkml:trace>
  <inkml:trace contextRef="#ctx0" brushRef="#br0" timeOffset="203361.59">27252 6085 0</inkml:trace>
  <inkml:trace contextRef="#ctx0" brushRef="#br0" timeOffset="203933.16">27270 6068 0,'88'35'31,"-53"18"-31,36 53 47,-107-177 31,36 18-62,-35 0-16,35 36 15,0-1 17,18 18-17,17 0 1,159 88 109,212-17-125</inkml:trace>
  <inkml:trace contextRef="#ctx0" brushRef="#br0" timeOffset="204799.73">28134 6050 0,'0'-35'172,"-53"-18"-141,-35 53 1,0 18-17,35 34 1,53 37-1,0-36-15,0 17 16,35 18 0,71-35-1,-18-53 1,-88 18 0,18-18-1,-1-35 1,-17-1-16</inkml:trace>
  <inkml:trace contextRef="#ctx0" brushRef="#br0" timeOffset="205270.91">28240 6103 0,'106'18'78,"17"17"-47,-70-17 0,-71-18 16,18-53-31,71-88-1,123-53 1,-141 141-16,-35 53 16</inkml:trace>
  <inkml:trace contextRef="#ctx0" brushRef="#br0" timeOffset="206086.79">29192 5786 0,'-17'-18'15,"-19"88"17,36 36-17,0-18 1,0-52-1,0-19 1,0 1-16,36-18 16,122-71-1,-158-70 1,0-70 0,-17-1-1,-36 36 1,0 17-1,35 35 1,-17 89 0,53 123 46,52 53-46,-34-52-16,-1-1 15,35 0 1,-34 0 0,-1-17-1,0-1 1,0-17 0,-17-35-1</inkml:trace>
  <inkml:trace contextRef="#ctx0" brushRef="#br0" timeOffset="-210216.96">10530 15434 0,'18'0'31,"88"106"16,17 106-31,18-18 0,-17 35-1,-89-123 1,0 0-16,54 70 15,-72-141 1,1 0-16,53 54 16,-1-89-1,1 17 1,317-87 0,-177-36-1,-158 53 1,-17 35-1,34-35 1,18 18 0,-70 18-1,0-1 32</inkml:trace>
  <inkml:trace contextRef="#ctx0" brushRef="#br0" timeOffset="-200210.85">15840 14676 0,'-106'0'156,"-53"0"-140,71 35-1,-282 18 1,175-36-16,-16 36 15,-142 35 1,300-88 0,35 18 77,18 17-77,0-17 0,0 0-1,0 193 17,0-122-17,18-1 1,0-18-1,-1-17 1,-17-18 0,18 1-1,0-19 1,35 36 0,-18-17-16,53-19 15,177-17 1,-107 0-16,36 0 15,283 0 1,-195 0-16,371 0 16,-71 0 15,-53 0-15,-124 0-1,-246 0-15,-106 0 16,-18 0-16,18-106 140,-53 89-124,71-248 15,-71 177-31,70-106 32,-52 159-17,-18-1 32,0 19-31,-18-1-16,18 0 15,-35-17 1,18 18 0,-1-1 15,-53 0-16,18 18 1,36-17-16,-124 17 31,88 0-31,-35 0 0,-142 0 32,107 0-32,-1 0 15,-52 0-15,-53 0 16,-653 0-1,282 0 1,-17 0 0,229 0-1,158 0 1,177 0 0</inkml:trace>
  <inkml:trace contextRef="#ctx0" brushRef="#br0" timeOffset="-72235.99">10319 13141 0,'17'0'204,"-17"18"-173,18-1-31,17-17 47,36 18 578,-36-18-610,36 35 1,-1-35 0,-17 0-1,0 0 16</inkml:trace>
  <inkml:trace contextRef="#ctx0" brushRef="#br0" timeOffset="-71386.37">11060 12559 0,'88'35'125,"-53"53"-110,159 89 1,-53-36 0,71 0-1,-106-70 1,-71-54 0,53-193 46,71-406-31,-71 282 1,-70 282-17,-18 1 1,17-1 46</inkml:trace>
  <inkml:trace contextRef="#ctx0" brushRef="#br0" timeOffset="-70874.2">12488 12136 0,'0'0'0,"0"17"15,53 124 1,-17-17 0,-1-54-16,0-17 15,0-17 1,1-36 0,87 0-16,-52 0 15,-71-124 16,0-35-15,0 1 0,-53 105-1,0 35-15,18 0 16,-18 18 0,17 0 15,19 0-16</inkml:trace>
  <inkml:trace contextRef="#ctx0" brushRef="#br0" timeOffset="-70011.18">13088 11695 0,'71'70'109,"158"495"-77,-141-407-1,-53-122-15</inkml:trace>
  <inkml:trace contextRef="#ctx0" brushRef="#br0" timeOffset="164965">9684 10654 0,'-71'0'125,"-282"0"-109,54 35-1,-1-17 1,-159 105-1,212-35 1,229-88 0,-17 0-16,35 18 31,-17 0 78,-1 35-93,18 35 0,0 124-1,0-107-15,0 54 16,-18 317-1,-52-264 17,70 423-1,0-229-15,0 141-1,0 70 1,0-88-1,0-317-15,0-106 16,0 17-16,0 89 16,0-124-1,0 124 1,0-89-16,0 230 16,0-36-1,0-123 1,0-105-1,0-37 1,35 19 0,-35-53 15,0 35-15,0-1-16,0 19 31,18 17-16,17-35-15,-17-18 16,105 71 0,89-53-1,88-53 1,70 0 0,159 0-1,36 0 1,-19-53-1,-369 53 1,70-70-16,158-54 16,-52 36 15,-229 35-31,-18 35 16,-71 18-1,0 0 16,-17-35-15,88-141 0,-18 52-1,-53-70 1,18-53 0,17-88-1,-17-53 1,-17 35-1,-36-70 1,0 282 0,53-229 15,-36 70-15,19 0-1,-36-35 1,0-18-1,0-106 1,0 124 0,0 159-16,0 70 15,-18-212 1,0 54 0,-52 158-16,52 18 15,-35-142 1,0 107-16,0-106 15,-53-18 1,36 70 0,35 89 15,17 35-15,-35 36 77,-53-1-77,18 18-16,-229 0 16,-107 18-1,54 140 1,-1 1-1,89-35 1,-35 17 0,52-18 15,18-17-15,159-53-16,35 0 15,0-36 1,18 1-16,17-18 94</inkml:trace>
  <inkml:trace contextRef="#ctx0" brushRef="#br0" timeOffset="171374.01">25947 9172 0,'17'35'62,"19"142"-46,-19-71-16,19 105 16,34 213-1,-35-160-15,54 36 16,122 723-1,1-300 17,70 195-32,-141-424 15,-88-230 17,-35-229-32,-18-17 15,-18-371 79</inkml:trace>
  <inkml:trace contextRef="#ctx0" brushRef="#br0" timeOffset="173877.65">25735 9084 0,'229'-71'109,"107"19"-93,-54-37-16,635-175 15,36-1 1,-565 124-16,688-124 15,-159-52 1,-370 141 0,-54 34 15,-87 54-15,-229 0-1,-160 88-15,1 0 110,17 18-95,71 193 1,35 107-1,-35 52 1,-18-35 0,-17-52-1,-71-142 1,70 53 0,36 176-1,0 71 1,-36-194-16,1-18 15,35 142 1,-71-177-16,-17-18 16,70 512-1,35-70 1,-105-248 0,-18-264-1,0-71 1,0-17-1,0 17 32,0-17-15,0 87-1,-35 1-16,-124 106 1,0 0 0,-123 70-1,-88-53 1,-1-88 0,36 36-1,212-89-15,34-70 16,-87 87-16,0-52 15,-406 141 1,105-106 0,72 1-16,-336 87 31,529-105-15,0 17-1,18-71 1,159 1-1,0 0 1,-18 17 62,-88 18-62,70-53 15,36 0-15,-53 18 15,70-18 0,-70 0-15,0-18-1,17 18 1,54 0-16,-36 0 16,35 0-1,-35-18-15,18 18 16,17 0 0,-17 0 15,-124-88-16,-35-18 1,141 71 0,-17-36-1,70 54 32,0-36-31,0 35-16,0-35 15,0-35 1,0 18-16,0-54 16,0 1-1,0 34 1,0-16 0,0-19-1,0 89 1,0-18-1,0 35-15,0-17 16,0 0-16,0-53 16,0 52-16,0-17 15,0 0 1,0 36-16,0-36 16,0 35-1,0-17-15</inkml:trace>
  <inkml:trace contextRef="#ctx0" brushRef="#br0" timeOffset="175373.59">26458 7444 0,'0'17'78,"0"19"-47,18 52-15,88 35-1,88 18 1,17 0 0,-69-17-1,-107-106 1,-17-18 46,-1-106-30,-52-159-1,35 212-15,18 18 15,87 35-16,54 0 1,-71 53 0,-35-53-1,-35 0 1,-18-194 46,-106-230-30,106 354-32,-18-36 31</inkml:trace>
  <inkml:trace contextRef="#ctx0" brushRef="#br0" timeOffset="176573.06">27781 6967 0,'71'89'266,"17"34"-251,-17-52-15,-36-1 16,0 18-16,-17-70 16,-1 17-1</inkml:trace>
  <inkml:trace contextRef="#ctx0" brushRef="#br0" timeOffset="180710">26935 9490 0,'-36'0'62,"19"0"-15,17 88-31,-18-18-1,0 1 1,-35 52 0,53-52-16,-17-53 15,-36 105 1,53-35-1,0 36 1,18-18 0,34-18-1,-16 0 1,52 36 0,-35-72-16,70 37 15,-17-1-15,0-18 16,17 1-16,-34-36 15,52 18 1,-106-53 0,18 0-16,194 0 31,-18 0-15,-17 0-1,-36-18 1,-158-17-1,-18-53 1,35-53 0,-35 0-1,0 0 1,-17-36 0,-36 71-1,17 18-15,19 18 16,-54-36-1,1 18 1,17 35 0,17 0-1,-52 0 17,18 0-17,17 35 1,17-17-16,1 17 15,-18 1 1,-17-1 0,17-17-16,35 35 15,-88 0 1,36-18-16,34 18 16,-193-17-1,141 17 1,-18 0-1,71 0 1,0 0-16,-1 0 16,-52 35 62,18-17-63,34 17-15,36-18 141</inkml:trace>
  <inkml:trace contextRef="#ctx0" brushRef="#br0" timeOffset="181944.64">30145 9119 0,'0'0'16,"-18"0"15,-17-17 1,0 17-17,-71 0 1,53 0-16,-18 0 15,1 0 1,-36 70 0,88-52-1,-52 88 1,52-36-16,-35 1 16,0 158-1,53-70 1,0-53-1,18 35 1,35-53 0,106 71 15,-18-36-15,-106-105-16,36 17 15,-1 0-15,36 18 16,-71-53-1,71 0 1,-53 0-16,0 0 16,123-88-1,-35-71 1,-35 36 0,-53-18-1,0-36 1,-53 72-1,0-19 1,0 89 0,0-36-16,-35-70 31,-1 71-31,1 34 16,-18 1-16,-17-36 15,-248-52 1,1 70-1,176 53 1,88 0 0,35 0-1,0 0 1,1 0 0</inkml:trace>
  <inkml:trace contextRef="#ctx0" brushRef="#br0" timeOffset="182844.37">31979 8908 0,'0'0'0,"-17"-18"31,-54 18-15,1 0-16,34 0 16,-70 0-1,89 35-15,-18 1 16,-36 175 0,36 19-1,35-1 1,0-70-1,53-18 1,17-106 0,107 18 15,-72-53-31,19 0 16,17 0-1,-123 0 1,52-35-16,-52 35 15,70-124 1,-35 71-16,0-17 16,123-107-1,-176 71 1,0 1 0,0-37-1,-141-16 1,35 52-1,53 53-15,-52 0 16,16-17-16,-158 34 16,194 36-1,1-35 1,34 141 62,-53 35-78</inkml:trace>
  <inkml:trace contextRef="#ctx0" brushRef="#br0" timeOffset="183911.15">27993 12435 0,'-18'0'15,"-17"0"1,-53 142 0,0 52-1,52 70 1,-34-35-1,70-52 1,35-18 0,106-18-1,0-71 1,-123-52 0,229 17-1,70-35 1,-105 0-16,53 0 15,52-53 1,-211 36-16,-71-1 16,18-53-1,-53 1 1,0-89 0,0-105-1,-88 17 1,-18 35-1,18 36 1,35 105 0,-106-141-1,-176 18 17,-53 124-17,247 52 1,70 18-1,18 0 1,-17 71 0,52-36-1,18-17 1,0 34 0,18 1-1</inkml:trace>
  <inkml:trace contextRef="#ctx0" brushRef="#br0" timeOffset="184789.47">30692 11853 0,'-106'0'31,"212"0"-31,-459 18 16,212 70-16,35 18 15,-18 88 1,1-18-16,88-52 16,-36 17-16,54-70 15,-1 70 1,18-71-16,0-17 16,35 71-1,159-19 1,53-34-1,53-53 1,-35-18 0,70-71-1,-18-70 17,-176 53-32,-35 0 15,-35-1 1,-71-140-1,0 106-15,0-1 16,-18-176 0,-52 18-1,-89 70 1,106 142 0,0 52-1,-123 1 1,-1 17-1,124 0 1</inkml:trace>
  <inkml:trace contextRef="#ctx0" brushRef="#br0" timeOffset="185944.71">32067 11412 0,'-35'71'94,"0"211"-78,35 36-1,0 17 1,0-71-1,35-105 1,71-18 15,70-123-15,-70-18-16,71 0 16,-54 0-16,36 0 15,176-106 1,-176 18-16,-18 0 15,-35-53 1,-89 88-16,1-36 16,-18-122-1,0 123 1,-35-18 0,-36-53-1,-17 35 1,-53-34-1,-71-1 1,89 106 0,-36-17-16,35 17 15,19 35-15,-54 18 32,124 0-32,-18 0 15,35 0 1,-17 0-16,-18 18 15,0-1 1,18 1 0,-18-18-1,35 18 17,0-1-17,1 1-15,-54-18 31</inkml:trace>
  <inkml:trace contextRef="#ctx0" brushRef="#br0" timeOffset="188430.49">27711 10354 0,'-36'18'125,"1"70"-93,17-18-17,18-17 1,0 18-1,0-18 1,18-18 0,0-17 15,35 17-15,70-17-1,-88-18 1,1 0-16,-36-18 109,0-35-93</inkml:trace>
  <inkml:trace contextRef="#ctx0" brushRef="#br0" timeOffset="189381.53">30339 9825 0,'0'0'0,"-18"0"15,-52-18 1,-1-17 0,53 35-1,-17 0 1,-18 18 0,36 34-1,-1 1 1,18-35-16,0 0 15,0 88 1,71-71 0,-1 18-1,-35-53 32,54 0-31,-1 0-1,-88-18 1,17 0 31</inkml:trace>
  <inkml:trace contextRef="#ctx0" brushRef="#br0" timeOffset="190277.6">32015 9419 0,'0'35'109,"17"1"-93,18 17-1,-35-36 1,18 19-16,17-19 16,1 18-1,52 1-15,-53-36 31,-17-18 32,-18 0-63</inkml:trace>
  <inkml:trace contextRef="#ctx0" brushRef="#br0" timeOffset="191360.38">28452 12929 0,'0'71'109,"-53"123"-93,17-124-16,19 1 16,17-18-1,0-35-15,0-1 16,35 54-1,36-36 1,17-17 0,-71-18 31,1 0 31,0-18-63</inkml:trace>
  <inkml:trace contextRef="#ctx0" brushRef="#br0" timeOffset="192302.57">30921 12753 0,'-18'-18'31,"1"1"1,-19 17-17,19 0 32,-36 35-16,53 18-15,0 0 0,0 0-1,0-18-15,0-17 16,17 34 0,1-52-16,17 18 31,1-18 31,-19 0-30,-17-35-17,36-53 1,-19 35-16</inkml:trace>
  <inkml:trace contextRef="#ctx0" brushRef="#br0" timeOffset="193188.82">32861 12259 0,'-17'-18'63,"-72"18"-32,72 0-15,-1 0-1,-17 18 1,35 0-1,0 35 1,0-36 0,0 1-16,0-1 31,17 54-15,195 0-1,53-54 1,-54-17-1,-140 0 1,-36 0 93</inkml:trace>
  <inkml:trace contextRef="#ctx0" brushRef="#br0" timeOffset="198946.71">28716 8678 0,'-18'-17'63,"1"17"-48,17-18-15,-18 18 16,-35 0 0,36 0-1,-19 0 1,-17 0 0,1 71-1,16 87 1,1-34-1,35-89 1,0 0-16,18 18 16,17 35-1,0-52 17,36-1-32,-54-35 15,72 0 1,-54 0 109</inkml:trace>
  <inkml:trace contextRef="#ctx0" brushRef="#br0" timeOffset="199718.02">30551 8202 0,'-18'0'16,"18"-18"0,-35 1-16,17 17 31,-70 0-15,35 17-1,35 36 1,18 36-1,-17-1 1,17-53 0,0 0-16,0 53 31,0-17-15,35-18-16,-35-18 15,35-17 1,0 17-16,54 18 31,-54-53-15,0-53 93,-17 18-93</inkml:trace>
  <inkml:trace contextRef="#ctx0" brushRef="#br0" timeOffset="200317.83">31380 7885 0,'0'35'47,"0"-18"-32,0 36-15,0-17 16,0 17 0,17 0-1,18-18-15,18-18 31,-35-17 48</inkml:trace>
  <inkml:trace contextRef="#ctx0" brushRef="#br0" timeOffset="-148571.69">19861 2469 0,'71'300'141,"70"124"-126,-35-89 1,-71-159 0,-35-105-16,18-54 31,-18-52 16,-35-106-32,-212-282 1,70 105 15,54 18-15,105 177-16,18 17 15,-18-88 1,18 106-16,0 35 16,18-18-1,35 54-15,35-1 16,159 0 0,-35 36-1,-159 35 1,-18-35-1,-35-1 1,0 1 0,0 17-1,0 0 1,-53 1-16,-70 52 31,70-35-31,-53 35 16,0 0-1,71-53-15,17 1 16,-17-19 0,17 1 31,1 0-32</inkml:trace>
  <inkml:trace contextRef="#ctx0" brushRef="#br0" timeOffset="-147996.29">20567 2558 0,'0'0'16,"-88"264"-1,70-211-15,0 106 16,1-89-16,17 1 16,17 17-1,89-70 1,18-18 15,-36-35-15,-35-107-1,-53 1 1,0 53 0,-18 35-16,18 36 15,-17-1 1,-72 18 15,1 18-15,18 17-16,-1 35 15,124-70 48</inkml:trace>
  <inkml:trace contextRef="#ctx0" brushRef="#br0" timeOffset="-147250.54">20884 2417 0,'106'123'31,"-70"-17"-15,34 0-16,-17-36 15,0 89 1,-106-230 78,-18-352-63,213 211 0,-1 177 1,-35 194-1,-106-18-16,0-53 1,-36-17 0,-17-18-1,18 0 1</inkml:trace>
  <inkml:trace contextRef="#ctx0" brushRef="#br0" timeOffset="31267.85">20920 15275 0,'-18'0'47,"106"36"16,142-19-48,-54-17 1,36 0 0,-71 0-16,-53 0 15,-53 0 1,0 0-1,-17 0 1</inkml:trace>
  <inkml:trace contextRef="#ctx0" brushRef="#br0" timeOffset="48116.08">23495 2628 0,'0'-17'78,"-35"17"-16,-53 0-46,17 70 46,-35 159-30,53-35-1,53-70-15,0-1-1,0-17 1,71-18-1,-18-35 1,-18-53-16,18 36 16,-35-36-16,-1 0 15,36 0 1,-35 0-16,17 0 16,-17 0 15,-18-36 16</inkml:trace>
  <inkml:trace contextRef="#ctx0" brushRef="#br0" timeOffset="49092.48">23601 3052 0,'0'0'0,"-35"35"32,17 0-17,18 0 1,-35 18-16,35-35 31,17 70 0,1-53-15,52 54 0,-52-72-1,17 18 1,1-35 15,-1 0 0,0-70-15,-35 17-16,18 35 16,-18-35-1,0 36 1,0-71-1,-18 70 17,-52-53-17,52 71 1,-17-17 0</inkml:trace>
  <inkml:trace contextRef="#ctx0" brushRef="#br0" timeOffset="50108.59">23901 3016 0,'17'71'47,"1"-1"-47,-18-17 0,35 53 15,-17-53 1,-36-88 124,1-53-108,17 35-1,0 17-15,17-17-16,19 36 15,-19 17 1,1 0 62,-1 0-62,36 35-1,0 18 1,-17-18-16,-19 18 15,1 18 1,17-1-16,-35-52 16,35 17-16,-35-17 15,18 35 1,-18-89 62,0-158-62</inkml:trace>
  <inkml:trace contextRef="#ctx0" brushRef="#br0" timeOffset="50807.4">24465 2646 0,'-18'53'62,"54"88"-46,-1-53 0,0 18-1,71 106 1,-18 34-1,-52-16 1,-19-177 0,-17-106 31,-53-124-32</inkml:trace>
  <inkml:trace contextRef="#ctx0" brushRef="#br0" timeOffset="51640.83">24589 3298 0,'35'-52'109,"71"34"-93,0-35-16,-89 53 15,1-18 1,-1 1 156</inkml:trace>
  <inkml:trace contextRef="#ctx0" brushRef="#br0" timeOffset="52724.58">25100 3122 0,'18'0'31,"-18"-18"-15,-36 18 62,-16 0-62,16 18-1,1 35 1,35 18 15,0-36-15,0 0-1,0 36 1,0-18 0,0-36-1,18-17 48,-18-35-32,0 17-15,0-52-1,0 52 1,0 0-1,0-17 1,17 0 15,1 35 32,70 53-32,-35 17 0,-53-52-15,0 0 0,18-1-1</inkml:trace>
  <inkml:trace contextRef="#ctx0" brushRef="#br0" timeOffset="53124.5">25224 3122 0,'0'0'0,"17"18"15,36 52-15,-18-34 16,18 34-16,-17-35 16,-19-17-1,-17 0 48,-53-18-48</inkml:trace>
  <inkml:trace contextRef="#ctx0" brushRef="#br0" timeOffset="53395.75">25153 3087 0,'0'-18'125</inkml:trace>
  <inkml:trace contextRef="#ctx0" brushRef="#br0" timeOffset="54347.06">25188 2910 0,'-17'-17'78,"52"-89"-62,88 88 0</inkml:trace>
  <inkml:trace contextRef="#ctx0" brushRef="#br0" timeOffset="55898.78">25541 3087 0,'18'0'109,"-18"53"-78,0-36 16,0 1-31,0 0-16,0-1 16,0 19-1,0-72 95,0-105-79,0 106 0,0 0 0,17 17 16,72 71 47,-72-35-78,1 52-1,-1-52-15,19 17 31,-19-35 48</inkml:trace>
  <inkml:trace contextRef="#ctx0" brushRef="#br0" timeOffset="56628.41">25859 3069 0,'17'0'31,"19"-17"47,-1-36-62,-35 17-1,0 19 17,0-1-17,-35 18 63,-18 0-46,53 18-17,0-1 1,0 36-1,0-17 1,0-1 0,35 35-1,0-52 1,18 17 0,-35-52 77,17-36-77</inkml:trace>
  <inkml:trace contextRef="#ctx0" brushRef="#br0" timeOffset="57355.15">26088 2946 0,'35'-53'94,"212"35"-63,-194 18 0,0 177 0,-53-142-31,0 0 32,0-17-17,-53-18 17,0-194-17,53 123-15,0 1 16,0-54-1,53 54 48,-35 70-47</inkml:trace>
  <inkml:trace contextRef="#ctx0" brushRef="#br0" timeOffset="59096.82">26987 2699 0,'-17'0'47,"-1"-18"-31,18 0 46,0 1-46,-17 17-16,-19 17 16,1 1-1,17 0 1,18-1-1,0 36 1,0 18 0,0-1-1,0 1 1,36-18 0,-36-35-1,70 17 1,18-35-1,-35 0 1,-35-106 15,-18 35-15,0-70 0,0 35-1,0-105 1,-35 17-1,-1 35 1,1 106-16,35 0 16,-35-17-16,35 52 15,0 0-15,-18-17 16,1 17-16,52 248 125,71 105-109,-36-18-1,36-87 1,-88-177-16,-1 35 15,36-53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57:54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14728 6615 0,'-35'0'156,"-53"0"-124,35 17-1,0-17-31,36 0 16,-72 0-1,54 18-15,0-1 16,-89-17-1,54 36 1,17-19 0,35-17-1,-35 18 126,36-18-125,-54 53-1,36-35 1,-36-18-1,1 35 1,34 0 0,19-35-1,17 18 48,-71 35-48,36-36 1,-53 19-16,-89 69 16,36-16-1,18-1 17,-1 18-17,-17-18 1,71 0-16,-19-17 15,72-36-15,-36 18 16,-88 53 0,53-18-1,70-53 1,-53 36 0,54-36-16,-36 53 15,35-53 1,-70 54-1,17-1 1,-17 35 0,-88 124 15,52-53-15,1-17-1,70-89-15,35-18 16,-35 1-1,36 0-15,17-54 16,-18 1-16,18 35 16,-35 88-1,17-53 1,1-53 0,-1 18-1,18-35 32,0-1-16,0 19-15,0 17 0,-18-36-16,18 19 31,0 17-16,0-18 1,0 18 0,0-36-1,0 19 1,0-19 0,0 1 30,0 0-30,0-1 0,0 18 46,0-17-46,0 17-1,0-17 1</inkml:trace>
  <inkml:trace contextRef="#ctx0" brushRef="#br0" timeOffset="1166.55">14411 9049 0</inkml:trace>
  <inkml:trace contextRef="#ctx0" brushRef="#br0" timeOffset="2181.42">18115 15169 0,'88'36'32,"53"105"-17,1-53-15,-72-53 16,54 18-1,-36-35 1,-53-1-16,0-17 16,124 0-1,-124 0 1,1 0 0,-1 0-16,-35-52 15</inkml:trace>
  <inkml:trace contextRef="#ctx0" brushRef="#br0" timeOffset="2719.1">20108 11536 0,'36'0'16,"34"-18"15,-17-35-16,159 53 1,141 0 0,158 36-1,106-36 1,-334 0 0,-213 0-1,-52 0 1,-18-89-1,0 19 1</inkml:trace>
  <inkml:trace contextRef="#ctx0" brushRef="#br0" timeOffset="3250.27">19526 7796 0,'0'-53'47,"18"-52"-31,52 16-16,-34 72 15,70-89-15,-1 0 16,107-17 0,-141 87-16,-1 1 15,-17 17 1,-35 36 31</inkml:trace>
  <inkml:trace contextRef="#ctx0" brushRef="#br0" timeOffset="3680.95">17515 10901 0,'-335'159'15,"53"-36"1,-335 389-1,282-213 1,52-140 0,142-106-1,71-35 1,17-18 0</inkml:trace>
  <inkml:trace contextRef="#ctx0" brushRef="#br0" timeOffset="4030.12">13053 14605 0,'-459'282'31,"918"-564"-31,-1112 670 16,441-317-16,-387 105 15,175-70 1,336-89 15,71 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5-03T05:58:18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8043 7267 0,'18'-17'156,"105"17"-140,71 0-1,-35 0 1,0-18 0,-53 18-1,53-18 17,-1 1-17,89-19 1,-88 36-1,-71 0 1,0 0 0,-35 0-1,71 0 1,-18 0 0,-36 0-1,36 0 1,17 0-1,-70-17 1,18 17-16,105-18 16,36 18 15,-106 0-31,17 0 16,1 0-16,-36 0 15,35 0-15,54 0 16,-107 0-1,1 0-15,17 0 16,36 0 0,-1 0-1,-35 0 1,71 0 0,0 0-1,-18 0 1,35 18-1,18-18 1,-17 0 15,-89 0-31,-18 0 16,107 0 0,-89 0-16,35 0 15,-17 0 1,-17 0-1,69 0 1,-34 17 0,34-17-1,-69 0-15,-19 0 16,107 0 0,-1 0-1,-105 0-15,17 0 16,35 0-16,-35 18 15,212-18 1,-106 0 0,-17 0 15,-1 18-15,18 17-1,0-35 1,-17 0-1,17 18 1,-53-18 0,53 35-1,-36-35 1,-105 17-16,0-17 16,71 18-1,-71-18 1,0 0-1,0 18 1,52-18 0,1 17-1,-35-17 17,-1 0-17,-52 0 1,0 0-16,70 0 31,-35 0-15,-18 0-16,18 0 15,88 0 1,0 0 0,-53 0-1,-35 0 1,53 0-1,18 0 1,-19 0 0,19 0-1,-54 0 17,-17 0-32,-35 0 15,35 0 1,-36 0-16,36 0 15,18 0 1,-18 0 0,-18 0-1,0 0 1,36 0 0,35 0-1,17 0 1,18 0-1,36 18 1,-89-18 0,18 0-16,-53 0 15,17 0 1,54 35-16,-71-35 16,264 18-1,-105 17 1,-71-35-1,-35 0 1,17 0 0,18 0-1,0 0 1,54 0 0,-54 0-1,-88 0-15,-1 0 16,54 0-1,-53 0-15,18 0 16,123-17 0,-106 17 15,35-18-15,-52 0-1,-18 18 1,35-17-1,0 17 1,1-36 0,-54 36-1</inkml:trace>
  <inkml:trace contextRef="#ctx0" brushRef="#br0" timeOffset="3939.53">9225 9243 0,'35'0'157,"283"17"-142,176-17 1,-89 0-1,-52 0 1,-53 0 0,-176 0-1,-89 0 1</inkml:trace>
  <inkml:trace contextRef="#ctx0" brushRef="#br0" timeOffset="5599.67">13053 9190 0,'0'0'0,"88"35"156,71-35-141,158 0 1,36 0 0,123 0-1,-17 0 1,-71 0 0,53 0-1,-318 0-15,54 0 16,34 0-1,-175 0-15,-1 0 16,124 0 15,-36 0-15,-17 0 0,-35 0-1,-54 0 1</inkml:trace>
  <inkml:trace contextRef="#ctx0" brushRef="#br0" timeOffset="11385.37">20920 10319 0</inkml:trace>
  <inkml:trace contextRef="#ctx0" brushRef="#br0" timeOffset="21704.68">21202 9613 0,'18'106'250,"34"194"-234,37 17 0,17-17-1,-36-35 1,36-89 15,-71 177-15,36 88-1,17 70 1,-53-299 0,-17-35-16,17-1 15,-35-53 1,53 107 0,-53-160-16,53 177 15,0 88 1,0 53-1,-53 89 1,0-72 0,0-281-1,0-265 95</inkml:trace>
  <inkml:trace contextRef="#ctx0" brushRef="#br0" timeOffset="24334.17">21378 9684 0,'0'-18'31,"106"18"79,194 0-95,-106 0-15,370-70 16,336-89 0,-459 124-16,176-36 15,354-53 1,-442 54-1,-194 17 1,-194 53 15,-70-35-31,-36 35 32,-35-18-17,0 36 126,17 35-126,54 247 1,0 70 0,34 71 15,89 0-15,-88-229-16,-88-36 15,105 247 1,-34-176-16,-37-17 15,213 599 1,-159-441 0,0-53-1,-53-141 1,-18-53 0,-17-35-1,34-18 1,-52-35-1,0 17 79,0 19-78,-105 16-1,-72 1 1,-87 53 0,-54 0-1,18-18 1,-158 53 0,175-71-16,19 1 15,-89 17-15,-70-35 16,123-53-16,35 53 15,-229 35 1,265-71-16,17-17 16,-334 53-1,387-36 17,106-52-17,0 0 1,-35-18-1,17 35 1,-17 0 0,53-17-16,-36 17 15,1 1 1,-18 34-16,52-52 16,36-36 124,0-88-124,0-70-1,0-195 1,0 266 0,0-89-1,0 158-15,0 1 16,0-36 0,0 36 62,0 0-63,0-18 17,0 35-17</inkml:trace>
  <inkml:trace contextRef="#ctx0" brushRef="#br0" timeOffset="25820.76">23566 16863 0,'17'-18'47,"107"318"31,-107-229-62,19 87 15,-36-87-31,0-54 32,-53-105 30,-88-176-46,-1 17-1,19 17 1,70 36 0,53 124-1,-35 35-15,35-1 16,17 36 31,142 0-32,-88 36 1,35 69 0,246 248-1,-158-194 1,-141-124-1,-17-52 79,-36-89-78,0 18-16,0 17 15,0 0 1,0 19-16,0-1 16,-18 17 15</inkml:trace>
  <inkml:trace contextRef="#ctx0" brushRef="#br0" timeOffset="26551.65">24553 16722 0,'0'-18'16,"0"36"-16,-35-71 16,0 35 15,-18 106 31,53 53-30,0-123-17,17 17 1,-17 1-16,18-36 15,70 0 1,36-18 0,-71-53-1,-36 1 1,-17-1 0,0-35-1,-35 54 1,-88-37-1,17 54 1,18 17 0,52 36 46,36 35-46,0 0-1,124 17 1</inkml:trace>
  <inkml:trace contextRef="#ctx0" brushRef="#br0" timeOffset="27287.78">25929 16528 0,'-17'-18'16,"-36"18"-1,-106 0 1,-53 0 0,89 0-16,-1 35 15,-52 53 1,70 1 0,35-19-16,71-52 15,-17 35 1,17 0-1,35-18 1,53-35 0,0 0 15,89-88-15,-1-106-1,-158 141-15,0-35 16,-1 17-16,-17-17 15,0 0-15,0-36 16,0-52 0,0 105-16,0 18 15,-17-17 1,17 123 62,0 53-62,0 17-1,0 36 17,0-71-32,0 18 15,0 0-15,-18 35 16,-35-71-1,18-70-15</inkml:trace>
  <inkml:trace contextRef="#ctx0" brushRef="#br0" timeOffset="28067.4">25947 16492 0,'17'0'31,"54"0"0,-53 0-15,35 0 0,17 0-1,54-35 1,-89 0 0,53-36-1,-53 1 1,-17-1-16,0 71 15,-18-18 1,0-17 0,-106-159 15,-53 141-15,-35 18-1,71 35 1,-36 18-1,88 87 1,54 19 0,17 17-1,0-53 1,0-70-16,0 0 16,105 17-1,54-18-15,300-17 16,-212 0-1,-89 0 1,-140 0 15</inkml:trace>
  <inkml:trace contextRef="#ctx0" brushRef="#br0" timeOffset="36728.47">27199 15434 0,'0'-18'94,"-53"18"-63,-17 0-16,-36 0 1,-88 0 0,-71 0-1,-52 0 1,-71 18 0,-36 35-1,248 35-15,-18-35 16,35 0-16,-17 0 15,-177 123 1,177-88-16,17-52 16,-335 193-1,176-88 17,89-35-17,-53 0 1,106 0-1,-36 35 1,71-53 0,35 18-1,18 17 1,35-35-16,18-17 16,-89 123-1,36-53-15,70-17 16,-52 211-1,70-194 1,0-35 0,0 35-1,70 18 17,54-1-17,34-34 1,160-54-1,88-70 1,-142 0-16,1 0 16,317 0-1,-317 0-15,228-123 16,-69-106 0,-36-1-1,-71 1 1,-105 35-1,0-35 1,-71 88 0,53-89-1,-71 89 17,-35-35-17,-17 35-15,-36 52 16,-17-105-1,-18 124-15,35 17 16,0-53 0,-17 71-1,-18 0 1,-35-124 0,-18 88-1,0 36-15,35 0 16,-52-54-1,-54 1 1,71 71 0,-88-19-16,-141-17 31,88 53-31,71-52 16,-160 52-1,248 0 63,17 0-62</inkml:trace>
  <inkml:trace contextRef="#ctx0" brushRef="#br0" timeOffset="46833.48">27799 15787 0,'-88'0'204,"-18"17"-189,35 19-15,54-19 31,-19 1 79,36 88-95,18 70 1,0 1 0,-18-107-1,35-35-15,-35-17 78,18 35-62,52-53 0,-35 0-1,1 35 1,-36-17 15,0 35-15,0-18-16,0 18 15,-53 53 1,-53-53-16,71-18 16,-36-35-1,18 0 63,18-35-46,35-18-32</inkml:trace>
  <inkml:trace contextRef="#ctx0" brushRef="#br0" timeOffset="47616.76">28434 16316 0,'0'-18'31,"-53"18"1,-18 71-17,54-71-15,17 35 16,-53 89-1,53-89-15,-18 0 16,18 36 0,0-36-1,0-17 1,0-1 0,53-17-1,-18-35 1,-35-36-1,18 71-15,-18-35 16,0 0 0,0-18-1,0 35 17,-18 1-32,-70-19 31,-88 36-16,105 0 1,36 0 0</inkml:trace>
  <inkml:trace contextRef="#ctx0" brushRef="#br0" timeOffset="48216.68">28857 16245 0,'0'0'0,"-106"142"16,89-1 0,17 17-1,0-87 1,0-36 31,17-35-32,1 0-15,17-53 16,18-123 0,-53 105-16,0 36 15,0 0-15,0 17 16,-35-17 0,-53 35-1,17 0 1,18 0-1</inkml:trace>
  <inkml:trace contextRef="#ctx0" brushRef="#br0" timeOffset="49647.27">29633 16087 0,'-17'17'32,"17"107"-1,35-36-16,0-35 1,1-18 0,-36-52 109,0-54-110,0-17-15,-36 0 16,36-71 0,0 0-1,0 89 1,0-36-1,0 88 1,18 0 0,0 18 15,34 0-31,-16 53 16,34 18-16,-34-18 15,34 35-15,1 0 16,-54-35-1,-17-71 64,0-158-64,0 35 1,0 70-1,18 36 1,17 35 47,0 35-48,71 36 1,-70-53-1,-19 35 1,1-53 15</inkml:trace>
  <inkml:trace contextRef="#ctx0" brushRef="#br0" timeOffset="50950.8">30480 15452 0,'71'17'31,"-36"19"-31,71 228 31,-36-35 1,-52-140-17,-18-72 79,-18-17-78,-52-141-1,34 71 1,-52-71-1,53 17 1,0 36 0,17 17-1,18 36 17,0 17-17,0 1 1,0-1-1,0 0 17,0-17-17,0 0 1,18 35 0,17 0-1,18 0 1,-18 0-1,18 0 1,0 18 0,-35 87-1,-18-69 1,0 52 0,0-71-1,0 36-15,0-35 16,0 35 78,88 18-63,-53-54 0,-17 36 0,-18 106 1,0-124-17,0 0 1,-106 36-1,0-36 1,18 36 0,70-71 93,-70 0-93</inkml:trace>
  <inkml:trace contextRef="#ctx0" brushRef="#br0" timeOffset="60883.29">30480 12823 0,'-53'-17'140,"-53"34"-124,71-17 0,-106 36-1,35-19-15,35 19 16,36-19-1,35 19 110,0-1-109,0 53 0,0 18-1,0-88-15,0-1 16,0 36 15,0-18 0,35 1-15,1-1 0,-1-17-1,-17-1 17,-1 18-17,-17-17 16,0 0-15,0-1 47,-53-17 171,-17 36-218,-36 17-1,35-18 1,71-18-1,-17-17 1,-71 18 15,70-18 1,0 0 77,1 0-78</inkml:trace>
  <inkml:trace contextRef="#ctx0" brushRef="#br0" timeOffset="61816.61">30462 13070 0,'0'0'0,"18"18"156,-18 53-125,-18 105 1,1-141-32,17 18 15,0-18 1,0 36-1,17-53-15,36-1 16,-17 1 0,34-18-1,-52 0-15,88-18 32,-89 1-1,-17-19-16,0-34 1,-17-1-16</inkml:trace>
  <inkml:trace contextRef="#ctx0" brushRef="#br0" timeOffset="62353.49">30797 13123 0,'-17'0'47,"-18"53"-31,35-17-1,0 16 1,0-34-16,0 0 31,17 17-15,18-70 15,1-1-15,-36-34-1,17 52 1,-34 1 31,-1-19-31,-17 36 15,17 0-16</inkml:trace>
  <inkml:trace contextRef="#ctx0" brushRef="#br0" timeOffset="62991.35">31097 13035 0,'36'0'63,"17"35"-48,-18 89 1,0-89 0,-35-17-16,-18-53 125,18-71-110,0 17 1,18 19-1,17 17 1,18 35 31,71 195-31,-89-142-16,0 18 15,-17-18 1,-18-17 46,0-124-30,0 88-32</inkml:trace>
  <inkml:trace contextRef="#ctx0" brushRef="#br0" timeOffset="63406.8">31609 12629 0,'18'0'63,"193"353"-32,-123-229-31,-17-18 16,17 35-1,-88-124-15,0 1 32</inkml:trace>
  <inkml:trace contextRef="#ctx0" brushRef="#br0" timeOffset="64007.54">31591 13176 0,'0'-70'78,"53"34"-63,106-52 1,0 0 0</inkml:trace>
  <inkml:trace contextRef="#ctx0" brushRef="#br0" timeOffset="64950.66">32191 12700 0,'0'0'16,"-18"0"15,1 0-31,-36 0 0,17 88 31,1-35-15,18 53-1,17-88 32,0-1 0,35-17-31,-18-35-16,1 35 15,-18-18-15,18-17 16,-18 17 0,17 1 15,-17-1 31,18 18-30,0 0-17,35 0 17,-36-18-1,-17 1 0</inkml:trace>
  <inkml:trace contextRef="#ctx0" brushRef="#br0" timeOffset="65320.09">32262 12753 0,'70'0'47,"-17"70"-31,-35-70-1,-71 0 79,-18 0-78</inkml:trace>
  <inkml:trace contextRef="#ctx0" brushRef="#br0" timeOffset="65552.25">32103 12347 0,'0'0'16</inkml:trace>
  <inkml:trace contextRef="#ctx0" brushRef="#br0" timeOffset="66406.77">32332 12577 0,'18'17'109,"17"54"-77,-17-54-1,-18 1 0,0-53 0,282-318 1,-159 247-17,-17-53 1,-106 142-16,-17 52 125</inkml:trace>
  <inkml:trace contextRef="#ctx0" brushRef="#br0" timeOffset="81917.75">23513 9437 0,'0'106'172,"141"123"-141,-141-211-31,106 158 31,-89-141-15,18 53-16,1-35 16,105 318-1,0-71 1,0 123 0,0 0-1,18-52 1,-124-213-1,18 19 1,0-71 15,0 52-31,-18 89 32,-17 0-1,17-141-31,-35-35 15,18 35 1,-1 17 0,72 71-1,-72 141 1,54-35 0,-54-35-1,19-124 1,-36-124-16,0 19 15,35 17 32,0 105-31,-35-140 15,0-71 110,0-212-141</inkml:trace>
  <inkml:trace contextRef="#ctx0" brushRef="#br0" timeOffset="84143.22">21855 11942 0,'141'17'281,"-35"-17"-265,529-123 15,-195 70-15,-281 35-16,88-17 15,-53 0 1,-53 17 0,-52-17-1,87 17 1,71-17 0,70-18-1,36 0 1,-106 35-1,-35-52 1,-106 52-16,-18 0 16,194-52-1,-194 52-15,36-35 16,-1 36 15,-88-1-15,71 18-1,18-53 1,105 18 0,-53-53-1,-87 35 1,-54 53-16,-17-18 16,34 18-1,-52-18-15,36 1 16,-1-1-1,-17 18 110,17-17-109</inkml:trace>
  <inkml:trace contextRef="#ctx0" brushRef="#br0" timeOffset="86224">22260 14640 0,'177'0'141,"17"-17"-125,211-36-1,-17-18 1,0 36 15,-229 17-15,-123 18-16,-19 0 15,1-17 32,52-19-31,54 1 0,-1-18-1,-87 53 1,-1-18-1,35-17 1,-52 18 78,0 17-79,-1-18 32,19 0-31,-19-17 0,19 0-1,-19 17 1,1 0 15,-18 1 47,17 17-62,19-35-1,-36 17 1,17 18 0,1 0 31,17 0-16,18-18 31,53-52-30,-35 34-17,-54 19 1</inkml:trace>
  <inkml:trace contextRef="#ctx0" brushRef="#br0" timeOffset="87566">23301 10407 0,'35'141'110,"106"318"-95,-52-107 1,-1-105 0,-71-194-1,-17-70 79,-17-19-94</inkml:trace>
  <inkml:trace contextRef="#ctx0" brushRef="#br0" timeOffset="88432.53">25506 10918 0,'70'-123'140,"-52"88"-124,53-71-16,-1 71 16,265-54-1,-229 89 1,-88 0-1,70 18 1,-88 70 0,0 124-1,0 17 1,0-141 0,0-52 15,0-19 0,0 19-15,141-36-16,-35 0 15,-88 0 1,-1-18 15,-70-53 0</inkml:trace>
  <inkml:trace contextRef="#ctx0" brushRef="#br0" timeOffset="89350.24">23566 12859 0,'0'0'0,"0"-53"47,52 18-32,37 17 17,211 0-17,-18 18 1,-159 36-1,-70 52 1,-53 176 0,-106-123-16,-17-17 15,105-71-15,-35 0 16,0-18 0,36-17 15,228 70-16,-52-71 1,-141 1 0,-1 0-1,-17 17 17,0 18-17,-17-18 1,-1 1-16,-35-19 15,-70 36 1,-36-18 0,71 1-16,70-19 15,-105 89-15</inkml:trace>
  <inkml:trace contextRef="#ctx0" brushRef="#br0" timeOffset="90233.22">24359 14958 0,'36'35'62,"122"177"-31,-158-195-31,0-105 78,71 88-15,17 35-63,18 142 16,-36-54-1,-52-87 1,17-72 31,1-17-32,17-88-15</inkml:trace>
  <inkml:trace contextRef="#ctx0" brushRef="#br0" timeOffset="90849.11">26317 13705 0,'0'0'0,"-35"0"16,17 18 31,124 211-32,-71-158-15,36 35 16,-53-89-16,35 72 15,-18-37 1,0-16 0,-35-19-1,0 1-15,0 0 16,0-1 15,-18-17-15,1 0-1,-36 0 1,-18-17 0,1-36-1,70 17-15</inkml:trace>
  <inkml:trace contextRef="#ctx0" brushRef="#br0" timeOffset="91455.71">26335 13829 0,'17'-71'94,"89"36"-79,-35 0-15,17-53 16,36 17 0,-54 0-1,-52 54 1,-71-1 93</inkml:trace>
  <inkml:trace contextRef="#ctx0" brushRef="#br0" timeOffset="95833.11">22313 9648 0,'0'89'47,"0"-1"-32,35-35 1,1-36 0,-36 19 15,17-19 0,1 1 32</inkml:trace>
  <inkml:trace contextRef="#ctx0" brushRef="#br0" timeOffset="96464.18">22595 9754 0,'18'124'31,"0"-1"-16,35-70 1,-18-53 47,0-35-32,-35 0 0,0-1-15,0 1-1,0 17 17,-35 1-17</inkml:trace>
  <inkml:trace contextRef="#ctx0" brushRef="#br0" timeOffset="96975.5">22931 9825 0,'52'0'15,"1"17"1,-17 19 0,-36-1-16,88 53 31,-35-70 0,-18-18-15,-17 0-1,-1 0 1,-17-35 15,0 17-15,-17-17 0</inkml:trace>
  <inkml:trace contextRef="#ctx0" brushRef="#br0" timeOffset="125653.99">22401 10760 0,'-17'-18'172,"-54"18"-62,54 53-95,-36 70 1,-18 71-1,53-52 1,18-72 0,0-35-1,0-17-15,0 0 16,0 35 15,0-18-31,0 0 16,106 0-1,-70-35-15,-19 0 94,1-52-78,-1 16-16</inkml:trace>
  <inkml:trace contextRef="#ctx0" brushRef="#br0" timeOffset="126207.8">22542 11201 0,'0'0'0,"-17"17"32,17 72-1,17-19-16,1-52-15,-18-1 16,18 1 0,17 0-1,0-18 1,-35-36 0,0-52 15,0 53 0,-17 35 32,-1 0-48</inkml:trace>
  <inkml:trace contextRef="#ctx0" brushRef="#br0" timeOffset="126833.42">22719 11289 0,'35'0'31,"53"0"-15,-52 35-1,-19-17 1,1-18-16,0 0 125,-18-88-109,0 35-1,0 0 1,17 17-1,1 36 1,-1 0 0,89 18-1,-53 17 1,-18 18-16,18 18 16,-70-71 62,-1-106-63</inkml:trace>
  <inkml:trace contextRef="#ctx0" brushRef="#br0" timeOffset="127181.85">23195 10918 0,'71'106'46,"17"35"-30,-70-88-16,17-17 16,-18-1-1,-34-35 48,-1 0-48</inkml:trace>
  <inkml:trace contextRef="#ctx0" brushRef="#br0" timeOffset="127626.16">23125 11165 0,'17'-17'125,"-17"-1"-78</inkml:trace>
  <inkml:trace contextRef="#ctx0" brushRef="#br0" timeOffset="128719.1">24606 9966 0,'0'-18'109,"-53"230"-78,53-159-31,0 88 32,0-88-17,0-18 1,18 18 0,0-18-1,-1-17 1,19-36 31,16-70-32,19 18-15</inkml:trace>
  <inkml:trace contextRef="#ctx0" brushRef="#br0" timeOffset="129165.2">24818 10301 0,'35'-18'31,"-17"18"-15,17 0 62,18-123-47,-53 105-15,-53 18 46,-106 53-46,142-35-16,-36 0 16,53 34-1,0-34 16</inkml:trace>
  <inkml:trace contextRef="#ctx0" brushRef="#br0" timeOffset="129748.95">24818 10231 0,'123'0'32,"-246"0"-32,440 141 15,-246-88 1,-18-1-1,-71-52 79,-17-35-78,17 18-16,18-36 15,0-36 1,18 37 0,35 52 15,35 0-15,18 17-1,-18 36 1,-17-18-1,-54 1 32,-17 34-31</inkml:trace>
  <inkml:trace contextRef="#ctx0" brushRef="#br0" timeOffset="130682.48">22437 12682 0,'0'-17'16,"-89"52"15,89-17-31,0-1 15,-70 248 1,70-124 0,35-35-1,18-71 1,-53-17 0,53-1-1,-35-17 16,-1 0-31</inkml:trace>
  <inkml:trace contextRef="#ctx0" brushRef="#br0" timeOffset="130918.74">22490 13264 0,'52'18'16,"-16"17"-1,17 1 1,0-36 0,17 0-1,-35-71 1,-17-17-16,53-18 15,-71 18-15</inkml:trace>
  <inkml:trace contextRef="#ctx0" brushRef="#br0" timeOffset="131814.93">22913 12806 0,'159'194'31,"-318"-388"-31,406 511 16,-212-246 0,-17-53-1,-89-54 63,1-123-46,87-70-1,1 194-16,17 0-15,36 35 16,17 17 15,-35 54-15,0-1 0,-36-70-1,-87-17 48,52-213-32,36 213 31,35 70-46,-18 17-16</inkml:trace>
  <inkml:trace contextRef="#ctx0" brushRef="#br0" timeOffset="133048.97">22401 15452 0,'18'-18'62,"35"141"-46,35 36 0,-70-141-1,-18 17 1,17-35 0,54 0 15,-36 0-16,-17-35-15</inkml:trace>
  <inkml:trace contextRef="#ctx0" brushRef="#br0" timeOffset="133282.04">22931 15575 0,'0'0'0,"52"53"15,-34-35 1,17-18 0,-17-18 15</inkml:trace>
  <inkml:trace contextRef="#ctx0" brushRef="#br0" timeOffset="144407.81">23654 9472 0,'-18'0'31,"0"0"-15,1 0 15,-89 0-16,71 0-15,-53 0 16,-107 0 0,54 0-16,-141 35 15,-18 36 1,194-36 0,36-17 15,35-18-16,-1 17 1,-52 1 0,71-18-1,-19 18-15,-17 17 47,-53 18-31,71-53-1,18 0 1,17 35 15,-18 0-15,-35 1 0,35 52 15,18-35-16,0 35 1,0-53-16,-17 18 16,-1-35-1,0 17-15,18-17 16,0 52 0,0 89-1,53 88 1,0-53-1,-17-18 1,-19-87 0,54 17-1,17 35 1,0-36 0,-70-34-1,17-36 1,-17-17-1,-18 0-15,17 17 16,107 106 0,-89-70-1,18-19 1,0 1 0,35 0-1,71 0 1,35-53-1,-88 0-15,-18 0 16,35 0 0,-52 0-16,35 0 15,35 0 1,-53 0 0,36 0-16,123-106 31,-124 53-16,-17 1 1,-36-19 0,36-35-1,0 18 1,-35 35 0,-36 18-1,-35-36 1,0 36-16,0-36 15,35-105 1,-35 105-16,0-52 16,0-89-1,0 71 1,-35 53 15,0 17-31,-36-17 16,53 0-1,-35-53 1,18 70-16,-18-17 16,18 18-16,-36-36 15,19 18-15,-1 35 16,35 0-16,-53-18 16,54 36-16,-36-36 15,-159-70 1,106 71-16,-141-19 15,-141 54 1,124-35 0,87 70-1,89 0 1,35 0-16,36 0 16</inkml:trace>
  <inkml:trace contextRef="#ctx0" brushRef="#br0" timeOffset="158143.64">27023 10160 0,'0'18'31,"88"-71"94,318-177-94,70 1 0,-300 159-15,-158 52-16</inkml:trace>
  <inkml:trace contextRef="#ctx0" brushRef="#br0" timeOffset="159086.71">28134 9049 0,'18'0'16,"87"70"-1,-34 71 1,-53-70 0,-18-230 124,0 0-124,0-17-1,0 88 1,17 17 0,1 71-1,0 0 17,-1 0-17,54 89 1,-54-37-1,1 1-15,0 0 16,-89 194 0,36-176-1,-36-18 1,36 0 0</inkml:trace>
  <inkml:trace contextRef="#ctx0" brushRef="#br0" timeOffset="159799.76">29104 8978 0,'0'-35'31,"-17"35"16,-1 0-32,-17 0 1,-1 0-16,-52 0 16,18 0-1,-19 35 1,72-17 0,-1 52 15,18 54-16,0-107-15,18 54 16,17-18-16,0 0 16,18-35-16,-18-18 15,36 0 1,-36 0 0,1-18-16,-19-17 31,-17-1-16</inkml:trace>
  <inkml:trace contextRef="#ctx0" brushRef="#br0" timeOffset="160432.32">29210 8925 0,'0'36'32,"176"263"-1,-158-228-16,0-53 1,-159-107 62,70-16-62,-52-54-1,123 53 1,0-53 0,0 89-1,35-1 1,-18 53 0,36 160 46,-53-19-31,0-105-15,0-1 0,0 1-1,-35-18 32</inkml:trace>
  <inkml:trace contextRef="#ctx0" brushRef="#br0" timeOffset="160869.03">29157 8326 0,'53'0'78,"0"70"-62,70 230 15,-70-247-16,-53-18 1</inkml:trace>
  <inkml:trace contextRef="#ctx0" brushRef="#br0" timeOffset="161382.79">29545 8643 0,'53'159'47,"-35"-106"-31,-18 0-16,35 17 15,-17-52 1,-1-1-1,36-17 1,-18-123 0,18 35-1,-53 17 1,0 54 0,-17-1 15,-1-17-16,0 35 1,1 0-16,-1 0 31,-52 0-15,52 53 0</inkml:trace>
  <inkml:trace contextRef="#ctx0" brushRef="#br0" timeOffset="161998.91">29880 8643 0,'71'124'31,"-54"-54"-15,1-17 0,0-229 46,-18 34-31,35 266 63,36 35-78,-71-36-1,0 1 1,0-89-16,0 35 16,-18-17-1,0 0 1,1-53 15,-1 0-15,0 0 15</inkml:trace>
  <inkml:trace contextRef="#ctx0" brushRef="#br0" timeOffset="163297.47">30198 8625 0,'17'53'31,"36"53"-15,36 106-1,-72-195 16,1-34 79,-18-89-95,0 71-15,35-1 16,18-34 0,-18 70-1,36 0 1,-1 53 0,-34-18 15,-89-141 47,35 0-62,18 53-1,35 53 16,1 0-15,34 18 0,-52 17-1,17 18 1,-17-35 0,-18 0 15,0-1-16</inkml:trace>
  <inkml:trace contextRef="#ctx0" brushRef="#br0" timeOffset="163847.49">30974 8625 0,'18'0'32,"-1"0"-1,18 0-31,54-123 47,-89 88-32,0-1 1,0 1 31,-18 17-32,0 18 1,-17 18 0,35 35-16,0 18 15,-18 105 1,18-70 0,0-53-16,36 35 15,-1-70 16,0-18-15,18-124 15,-53 36-31</inkml:trace>
  <inkml:trace contextRef="#ctx0" brushRef="#br0" timeOffset="164597.88">31221 8572 0,'0'71'31,"17"-36"0,-17-17 16,36-18-15,-19-71 14,-17 1-30,0 52 0,18-52-1,35 70 1,17 0 0,-34 0 15,-1 17-16,0-17 17,-17 0-17,-36-141 1,-140-176 0,-36-89-1,176 335 1,71 160 62,35 34-47,-35-35 0,-18-52-15,-35-1-16,18-18 16</inkml:trace>
  <inkml:trace contextRef="#ctx0" brushRef="#br0" timeOffset="165003.81">31150 7796 0,'159'0'78,"70"-105"-63,-176 52 1,-35 53 15</inkml:trace>
  <inkml:trace contextRef="#ctx0" brushRef="#br0" timeOffset="166958.91">29810 9578 0,'17'53'109,"72"211"-93,-72-175-16,54 140 16,-36-123-1,0-36 1,-17-17-1,-36-53 95,-88 0-79,71-17-31,18 17 16,-1 0-1,0 0 1,1 0 46,105 194-30,35-124-1,-17-70 0,-71 0-15,18-70-1,-35 17 1,-18 0 0,35 0-1,-35 0 1,18 18 0</inkml:trace>
  <inkml:trace contextRef="#ctx0" brushRef="#br0" timeOffset="168147.53">29757 11448 0,'0'0'0,"0"-36"31,0-17 0,-177 53 1,89 0-17,0 89 1,70-36-16,18-36 15,0 18-15,0 1 16,141 158 0,-35-124-16,88 36 15,300 88 1,-423-159 0,-54-17 30,-17 35-30,-17-18 0,-1-17-1,1-18 1,-19 0 0,-17-18-16,36-52 15</inkml:trace>
  <inkml:trace contextRef="#ctx0" brushRef="#br0" timeOffset="168614.39">30639 11853 0,'17'0'15,"36"0"17,18 0-17,-18-17-15,-53-1 16,35-88 0,-35 36-1,0-1 1,0 36-1,-35 35 1,-36 0 0,-17 35-1,53 106 1,17 0 0,18-88-1,0-17-15,18 34 16,35-52 15,0-18-31,-36 0 16,36 0-1,-18 0 1,1-18 0</inkml:trace>
  <inkml:trace contextRef="#ctx0" brushRef="#br0" timeOffset="169064.09">30974 11624 0,'141'0'31,"-123"0"-31,-177 0 0,388 18 16,-194 17-16,1 18 31,-36-141 31,0-89-46,35 36 0,-35 124 46</inkml:trace>
  <inkml:trace contextRef="#ctx0" brushRef="#br0" timeOffset="169482.08">31327 11254 0,'88'-18'31,"247"194"-15,-176-70 15,-89-53-16,-70-123 48,-17-89-47,-1 88-1,18 36 1,0 17-1,0-17 1,0 0 15,0-1-15</inkml:trace>
  <inkml:trace contextRef="#ctx0" brushRef="#br0" timeOffset="169751.85">31962 10989 0,'123'88'31,"-246"-176"-31,299 247 16,-141-124-16,-35-17 62</inkml:trace>
  <inkml:trace contextRef="#ctx0" brushRef="#br0" timeOffset="169967.74">31821 10548 0</inkml:trace>
  <inkml:trace contextRef="#ctx0" brushRef="#br0" timeOffset="170431.66">32544 10760 0,'-18'141'47,"18"-71"-31,0 1-16,0-53 31,0 17-15,53-18-1,-35-105 16,-18-88-15</inkml:trace>
  <inkml:trace contextRef="#ctx0" brushRef="#br0" timeOffset="170864.63">32667 10742 0,'0'0'15,"53"35"16,-18-35-15,89-70 0,-106-1-1,-18 18 1,0 36 0,-18 17-1,-53 35 1,-35 124-1,54-71-15,34 18 16,36 0 0,34-54-1,-34-34-15,35 0 16,18-18 0,-18 0-1,35-36-15,-18 1 31,-70 18-15,-17 17 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0A16-64FD-2898-0A16-8AD6ACAE2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247F9-9E26-78C4-3A22-DD3F3FB2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A5E0-1014-7683-8F19-1184423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305F-671D-F597-0A40-D60113BC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1474-C5C6-2382-888C-DD358809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19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B1D0-C006-1A85-6749-BA8A840A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1B128-CCB0-1E46-567E-BA59CCB09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980C6-E2B0-6C2F-650A-90881B4F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3DA2F-427A-A5C4-C1A0-8170F557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86C7-01D1-0AF7-22AF-B824CB3F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3015F9-397D-EF39-88F8-E87BCFDAA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7DDA9-309D-8815-449C-684CC76AE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516D-AB97-D818-FC52-DA94D5E2B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84A83-C834-960E-F6ED-A9891DB3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18C5A-3143-A69F-B772-5A15C583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0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BD67-D99E-4180-467A-86A7DBAE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6E832-AD1D-97F9-734B-00C1B8A7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BCA3-9AD2-72C7-EDE8-FDF68C15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EFF92-9F6A-20A4-E12B-83914245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92D42-9EB5-F8C7-C921-FBACEF22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38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48C4-30C9-5AF5-D94A-D9663AD3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6E18F-2EC6-B535-3A1E-85DB92BE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C7E67-7DC3-6115-9727-1DD3B9F0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5F20-64DA-BF56-9CEE-8970496C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A910-A8BE-F6A3-9E51-458564D9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14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C2BB-16D9-5348-1A76-5B8C941D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4058-CB8E-9B19-9ADA-DA3D95BCF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0CA6C-DBDC-2F84-B80E-6028AE3F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24D2B-57E3-588F-0E4C-5A23A6B7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EF01F-BF4A-A144-432A-E22A3DEF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B6C41-9E06-2EE3-AA45-F322E09D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9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7BED-6FEC-C8CC-E730-426FDA41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B14DB-B5B7-5755-3C13-23BE099BB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7987F-33A9-0BBC-600A-F978EA6BC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45DC1-C3A8-CC01-E4BF-B501F31BC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78602-2DAF-C6EE-9A22-6FA7B2C67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26C0C-677E-E9EA-96CE-50497020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239-F7DD-2673-904F-233C831A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BD4A6-7EE8-D78A-D9C8-2D240031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44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19CE-AD30-DB49-9A0F-1F7B1DC9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97788-B01E-CFB6-2AE8-AE47B62F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50E91-2B10-67BE-1A8F-450E9977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BD03D-18A9-0E79-1015-02EBD085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0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4A0DD9-90C7-F8B2-A582-A285E4F5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48BD8-9F9F-EF81-D033-ED56924B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9E92-80DF-1FE6-AC51-A02DC56B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8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D61C-82B5-6ECC-CFC0-22DBF37E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5D2D-402F-FDF7-5D95-092195974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6D115-F7A0-E1C2-3888-4B5C22CD5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24B0B-AC69-55DD-E146-9588321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62DB-E9A7-BD9F-3E78-BD12B1D3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F7464-622B-3979-C1C5-F5AB145F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0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5E5D-B72B-1E0C-709E-1B32769B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0FD0E-3DF5-2BAA-86F8-0F93712BF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1CB36-CF10-890D-7333-DACBAAA2E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2181-1D7E-9AA4-7527-76679CA0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4AE43-9B90-9AA4-B8FD-8AB472C8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E7570-23F2-8823-AE20-8B58D33B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37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6470D-F268-8621-B2CF-B5B9151B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59ACC-75AC-3FB7-4A7E-7AB507ED6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995E3-D0B0-B208-F5E2-7B0353B68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04A-DD72-4B19-821A-D32EC6179E83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C0FD0-1A01-032E-8784-B751FDFA6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F865C-E7B2-B699-7318-EBDEA2AD9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F5126-B98B-42F4-B041-E63947094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5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AD88-3CD5-3F09-315A-3F573FBAE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85B43-1811-593E-EA4C-FFCC8AF5F9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CEDED-5229-E854-B68F-C9F34E79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315960"/>
            <a:ext cx="11446232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AAF52-9A64-41EE-5F3E-EF175ECE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43CF-8AE0-4D67-E63A-B33BEC975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56E99-D55F-7A6C-1444-5DB0122E7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C0B66-6D4E-F29C-132A-525ADFEB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9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9E7B-B79F-CAB4-024F-F6F3999E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A2E7-4BF1-727E-C9F5-80507AABC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3808-A061-FDB0-75AD-8D6327B0B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B8BDC-DEA3-BADE-1C6C-D594F8C8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2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E9A6-28B0-D822-4E66-A3434D8C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BD0C-4B06-5342-8B74-1399B0D44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1C8FB-994B-C522-D1BF-47D23EFD3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8963E-2494-E872-E316-B65DD055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1856-CDAD-5F88-CA43-44AA920A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9B9F-E7B7-67EC-C5BC-F3B568325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ACAB5-A875-5EC1-9F1B-F784595B0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4776E-4FFF-05EB-382C-39DE76F8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1DBED-A973-A495-4AE4-E1605671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F304-AC14-847E-5B2A-718FAB61FA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78C23-6744-1072-D3D1-06B400C34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E1833-5C4F-B3AB-93C2-787AAF7D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2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5B9B-107E-AA13-632C-16B94AA7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1795-22F8-CBF5-6ED6-7FF1F0106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3856C-6B02-5402-3EFC-0D88D3D12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41F8F-22B1-6A04-AEAD-EA6C4C82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B850-776E-047B-A1A3-E1B3C079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090E-812D-A57C-7B90-5DFBFF05F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8F923-55AB-54E3-F26D-DEA8D6FE4C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3379A-3F20-01D7-8A33-17F47114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8"/>
            <a:ext cx="12192000" cy="68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60E3D-4E21-E46C-BC02-719AE276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325E-8BB3-CE1A-3DBD-8FA10C184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10FD5-3463-E6F7-9E31-34D517CF5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E2F0B-5576-39ED-EDE3-AF5D73E1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B4D8B-692F-D8EA-A512-035306C1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5B1E-B75E-90F0-CED2-37437BCCD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5E31F-5A90-8E08-92C6-B4E964C03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63A2-F8DD-1D41-1060-F39A124B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01E30-E2A4-CB71-C937-6940DEB65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F8E3-9998-8960-ACD2-18A192B18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255A2-46E1-658E-6153-256FA7A5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1F8A3-7B4F-E07F-7F67-FE263A0C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FF32-2F66-E41D-8E2F-490A08A95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9C16-2284-8741-4ACC-84377831C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60C05-2946-F3DB-9624-E4525D5F2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5252-BA97-02A4-25A1-9EE36EBC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6" y="0"/>
            <a:ext cx="121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40A5E-E5EA-ABFE-C16E-3750997B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1791-A54A-9003-3440-62C1B9FFD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9D017-B59B-663D-D5C9-82BB58036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A90CA-4AD3-6F42-545C-C1F0E7D6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3A0A93-2042-2BDD-80EB-8E9EC985B6F7}"/>
                  </a:ext>
                </a:extLst>
              </p14:cNvPr>
              <p14:cNvContentPartPr/>
              <p14:nvPr/>
            </p14:nvContentPartPr>
            <p14:xfrm>
              <a:off x="3562200" y="844560"/>
              <a:ext cx="8623800" cy="522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3A0A93-2042-2BDD-80EB-8E9EC985B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2840" y="835200"/>
                <a:ext cx="86425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88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AEBA-4377-3BEC-7AFD-C6C4D6C64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376C-66B8-627D-9311-D4B5D92CA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B879A-CB3A-EB94-CF3E-B47413D55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9E5D5-B18E-6215-2CC2-07B7F227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14C5-C7E9-8462-2BB7-3B712A9BA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FFF7-43B0-8428-A9CB-0C68C6125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BBE9F-3F46-0171-B9DA-F04682F55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DC2EE-E725-75B5-F26C-2D6F8B74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BC460-C208-E498-B1F8-3562ED7D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BDA4-D985-0AA3-65C3-9E8E9F7DC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AD26-101E-5ABD-9EC8-F49EF86F6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27D9A-057B-BF01-E0B1-1E89E785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E878-2FDC-CA14-A312-AD56D597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C5D2-84B9-E052-F004-9CC4D9421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07AA5-BA73-8669-34B1-BC87B640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8282FC-9337-81DA-C960-2FB69E4D649B}"/>
                  </a:ext>
                </a:extLst>
              </p14:cNvPr>
              <p14:cNvContentPartPr/>
              <p14:nvPr/>
            </p14:nvContentPartPr>
            <p14:xfrm>
              <a:off x="4654440" y="0"/>
              <a:ext cx="7531560" cy="678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8282FC-9337-81DA-C960-2FB69E4D64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080" y="-9360"/>
                <a:ext cx="7550280" cy="68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827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5FB5-7FED-AEDF-7BB5-B797F7D8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6FE-1FAA-64D3-1E23-AAB9B6E0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0175-7B0D-C85D-1804-B47AF2D92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E6968-4436-ED81-A180-4A2A7382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C19622-551C-FEBC-3579-AD9276CF9424}"/>
                  </a:ext>
                </a:extLst>
              </p14:cNvPr>
              <p14:cNvContentPartPr/>
              <p14:nvPr/>
            </p14:nvContentPartPr>
            <p14:xfrm>
              <a:off x="984240" y="1251000"/>
              <a:ext cx="6991560" cy="533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C19622-551C-FEBC-3579-AD9276CF9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880" y="1241640"/>
                <a:ext cx="7010280" cy="53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43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6DFE-AC03-FA59-A425-51232498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DB69-D334-BE9F-5F88-634FE0D8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544F-1391-2306-FB85-FE79FE58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0CFED-A0F1-A28A-15CC-D48C01401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BAB30C-1DC5-F875-761D-AFD749B38493}"/>
                  </a:ext>
                </a:extLst>
              </p14:cNvPr>
              <p14:cNvContentPartPr/>
              <p14:nvPr/>
            </p14:nvContentPartPr>
            <p14:xfrm>
              <a:off x="2165400" y="2000160"/>
              <a:ext cx="7683840" cy="381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BAB30C-1DC5-F875-761D-AFD749B384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6040" y="1990800"/>
                <a:ext cx="7702560" cy="38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718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3A5F-A98C-CC56-9064-474AE0ED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36B1-3B16-D01E-D5E4-74452F72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566C-5038-11E2-045B-CC7C2BDA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2BBA0-2CDD-DD57-4EED-FEECBBBD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81E92E-EAA3-E84F-395B-C96B18C81F37}"/>
                  </a:ext>
                </a:extLst>
              </p14:cNvPr>
              <p14:cNvContentPartPr/>
              <p14:nvPr/>
            </p14:nvContentPartPr>
            <p14:xfrm>
              <a:off x="2101680" y="654120"/>
              <a:ext cx="8452440" cy="601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81E92E-EAA3-E84F-395B-C96B18C81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320" y="644760"/>
                <a:ext cx="8471160" cy="60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81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A999-B4BC-9C8D-FE1D-8C700B5B1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3A33-0987-CB94-3CC5-EC745A6B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192F-1836-C128-B70A-A1D2A7B7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FF7F2-2EB4-A2C3-A5DC-0A468CE1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A0D3E3-FF38-E003-59F3-1251C9255B0B}"/>
                  </a:ext>
                </a:extLst>
              </p14:cNvPr>
              <p14:cNvContentPartPr/>
              <p14:nvPr/>
            </p14:nvContentPartPr>
            <p14:xfrm>
              <a:off x="2838600" y="2305080"/>
              <a:ext cx="4546800" cy="201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A0D3E3-FF38-E003-59F3-1251C9255B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9240" y="2295720"/>
                <a:ext cx="456552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491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9F7C-A3EE-B86E-4FE2-587E2FE4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D365-D24C-AA0A-D198-2B44B304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B283-E73E-5F08-DF57-44A4C98D4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D2711-963F-4F1B-57B8-88BD592F9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8BDECC-5371-12C4-7BA6-0DD9376F1D57}"/>
                  </a:ext>
                </a:extLst>
              </p14:cNvPr>
              <p14:cNvContentPartPr/>
              <p14:nvPr/>
            </p14:nvContentPartPr>
            <p14:xfrm>
              <a:off x="723960" y="641520"/>
              <a:ext cx="11462040" cy="572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8BDECC-5371-12C4-7BA6-0DD9376F1D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600" y="632160"/>
                <a:ext cx="11480760" cy="57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05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265D-A80F-F195-3E41-6C88923D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EBAB-E07D-6140-F732-A5E93E4EA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58126-0E88-8DA1-E68E-A38D689DD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AA73C-25BE-BB8E-1079-3195C450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065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9D1FB-5B9E-6349-C6A2-6AC14E5A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91D8-4E5E-1D71-4D82-98B2B443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E2A-53BB-9792-E915-09BB810F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5B7B-ADED-B2F4-AFBE-0B9AB4EF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A496B3-FE8C-83B8-9F2C-D4699488FA4E}"/>
                  </a:ext>
                </a:extLst>
              </p14:cNvPr>
              <p14:cNvContentPartPr/>
              <p14:nvPr/>
            </p14:nvContentPartPr>
            <p14:xfrm>
              <a:off x="3981600" y="2381400"/>
              <a:ext cx="4057920" cy="321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A496B3-FE8C-83B8-9F2C-D4699488FA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2240" y="2372040"/>
                <a:ext cx="4076640" cy="32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31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32B0-005C-E5A7-F8D2-8C7B3295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97EB-C999-18D5-5288-ED879470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A72C4-A198-A3EC-5440-A5BBCBA4B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53AC-4B29-CC7A-99DA-F076ED5E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07AB2F-8A8D-81A8-20D8-E0D4A351E380}"/>
                  </a:ext>
                </a:extLst>
              </p14:cNvPr>
              <p14:cNvContentPartPr/>
              <p14:nvPr/>
            </p14:nvContentPartPr>
            <p14:xfrm>
              <a:off x="2895480" y="2565360"/>
              <a:ext cx="9004680" cy="428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07AB2F-8A8D-81A8-20D8-E0D4A351E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6120" y="2556000"/>
                <a:ext cx="9023400" cy="43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912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29F0F-0BE6-848A-BF41-9C156A5B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C90C-0BBE-A390-AAE1-35438133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DCD9-F52B-750F-153D-D368183B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96DFF-98AF-ACE9-CFD6-3C51E988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3FB5-20CE-632E-2D53-F12AC9BE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ADF3-5346-1A0A-117C-C7FF069D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A5DE-84FC-8D55-2DB7-82919E493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7D1E-BC3B-7098-6954-122412C3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4FD46D-4DCB-B7E8-DF58-6F88D9C8CDC1}"/>
                  </a:ext>
                </a:extLst>
              </p14:cNvPr>
              <p14:cNvContentPartPr/>
              <p14:nvPr/>
            </p14:nvContentPartPr>
            <p14:xfrm>
              <a:off x="3816360" y="2558880"/>
              <a:ext cx="6477480" cy="255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4FD46D-4DCB-B7E8-DF58-6F88D9C8CD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7000" y="2549520"/>
                <a:ext cx="6496200" cy="25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986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7AD8-5816-6956-F27F-6244A206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A8E9-6371-D73D-4A90-3B33509B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4B793-5EFC-B5DF-5DB4-8554F02CC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CD13B-37D0-0D52-77FC-6C0EF504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0D4CFB-B308-FEC4-4BCD-888BE364AC7C}"/>
                  </a:ext>
                </a:extLst>
              </p14:cNvPr>
              <p14:cNvContentPartPr/>
              <p14:nvPr/>
            </p14:nvContentPartPr>
            <p14:xfrm>
              <a:off x="1828800" y="1473120"/>
              <a:ext cx="8515800" cy="368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0D4CFB-B308-FEC4-4BCD-888BE364AC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9440" y="1463760"/>
                <a:ext cx="8534520" cy="37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68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05C4C-D555-04E9-86F2-B1BD2D651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3103-6EBB-94AE-676D-E9B7B18A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C740-32C6-98CC-6791-F6B59F1C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DAB69-F067-5282-43FE-BE1040EA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7B0101-BE33-296D-AF7C-F2D9E2FBF9BC}"/>
                  </a:ext>
                </a:extLst>
              </p14:cNvPr>
              <p14:cNvContentPartPr/>
              <p14:nvPr/>
            </p14:nvContentPartPr>
            <p14:xfrm>
              <a:off x="2546280" y="3225960"/>
              <a:ext cx="6458400" cy="225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7B0101-BE33-296D-AF7C-F2D9E2FBF9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6920" y="3216600"/>
                <a:ext cx="6477120" cy="22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84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4F2A-140D-825F-8361-DE4439A2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978A-FAB1-7CD1-863C-1D5A6616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3FBE-40A6-4599-6F17-7673F512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C3B54-0E18-813E-F000-A938642C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0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4B97-1327-3E03-B215-414282A1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5F4D-EBB0-5096-C6D5-2A13F753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24F6-807F-3675-2FFC-A02CAB8F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6DD84-C1D5-F4F5-15E3-436EE208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47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48AE4-DC80-252A-C754-FC44F1809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EB51-FDFD-4286-66B8-07402FAB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42749-3C29-0C6E-AF91-BE6A02F8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27FF8-C9F3-E5D3-C8BB-493C6724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C066-0D3A-4B80-DCF9-CA0D5550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C737-9BF9-B4A4-7E86-65EA2A41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B7751-C79C-D7CC-48C7-CDE479A1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58392-EC59-E647-D1E8-4F017228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3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B523-263B-9666-731D-5CF113F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3DB6-687E-0F2D-27E6-A3D8B58A2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DFD24-7537-DEF9-B096-945223712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B44B-F1C6-AFCF-A6E6-5662D086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33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F320-E791-5C01-AB4B-626A1862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69DE-66BF-3ACE-0C32-1347017A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E7B9-8351-3E8F-3E2D-D5871218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8867D-0D41-BBF3-96E0-79934DA2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496"/>
            <a:ext cx="12192000" cy="68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49B8-DC06-E95E-5203-BD7F3A6EF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4A87-8912-6FCF-AB88-7CEB038F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FCF35-0F17-E05B-00DC-AED5E9FB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747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0395A-E445-AA14-E147-0BB7CB98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D33F-E654-271C-0A30-914997EE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B63-5279-1EFE-7488-29988D22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2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CAAB2-775E-92BA-1592-27236D534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EA21-A186-0413-E9E3-5EFF341E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AFA5-CEF0-CD3B-BFE4-ED4260B2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53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04AD6-F2BC-086C-3BCC-BD37A0BF1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03B4-69CF-E47B-95CB-08D9F5E0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3C015-EA78-6B02-791A-DBA8BC06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49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DC2C-5FAC-AB63-16D3-C37559526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3920-4156-800B-120E-E6FF1C2D7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0183F-CBC2-A9B3-BFCC-5CAF4BC90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5D7FA-3F26-A393-D156-1B2D9986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FFA8-1F52-9D5D-E2F9-6B8E004D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140A-ED92-D3FD-0712-4DC3C21CF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91812-444B-1C78-E97F-B087464BD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FFDFD-AFA1-6209-B157-D27EAA04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1275-FA88-8ACF-AA16-50DD3FA5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2D26-E86E-65B1-439B-526D064A4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B3F5B-1BFE-03A6-44B1-D22D18C5A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0CAA5-E51F-982E-0497-E0D0CFDE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6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EA33-71D4-65AD-0282-6019B66F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E1A7-B01A-DA4E-155F-148D73341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A103A-E857-BF60-EBA4-3341EC10D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4EDDD-E81C-E6DB-C2E0-A74D72C1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4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0EF4-7A18-E489-3BC7-EE1FA9E2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07DE-9503-D1EB-DBD2-660F73F87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CFD8-1B1A-C18B-D234-209D79C3E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951B6-9074-AE11-8DF6-4EFBBCA4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0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11154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Vicky Kumawat</dc:creator>
  <cp:lastModifiedBy>Vicky Kumawat</cp:lastModifiedBy>
  <cp:revision>41</cp:revision>
  <dcterms:created xsi:type="dcterms:W3CDTF">2025-04-09T17:36:39Z</dcterms:created>
  <dcterms:modified xsi:type="dcterms:W3CDTF">2025-05-03T11:18:21Z</dcterms:modified>
</cp:coreProperties>
</file>